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4"/>
  </p:notesMasterIdLst>
  <p:sldIdLst>
    <p:sldId id="346" r:id="rId2"/>
    <p:sldId id="4936" r:id="rId3"/>
    <p:sldId id="4949" r:id="rId4"/>
    <p:sldId id="4950" r:id="rId5"/>
    <p:sldId id="4962" r:id="rId6"/>
    <p:sldId id="4951" r:id="rId7"/>
    <p:sldId id="4953" r:id="rId8"/>
    <p:sldId id="4958" r:id="rId9"/>
    <p:sldId id="4956" r:id="rId10"/>
    <p:sldId id="4959" r:id="rId11"/>
    <p:sldId id="4960" r:id="rId12"/>
    <p:sldId id="4961" r:id="rId13"/>
    <p:sldId id="4964" r:id="rId14"/>
    <p:sldId id="4965" r:id="rId15"/>
    <p:sldId id="4966" r:id="rId16"/>
    <p:sldId id="4972" r:id="rId17"/>
    <p:sldId id="4973" r:id="rId18"/>
    <p:sldId id="4940" r:id="rId19"/>
    <p:sldId id="4989" r:id="rId20"/>
    <p:sldId id="4984" r:id="rId21"/>
    <p:sldId id="5019" r:id="rId22"/>
    <p:sldId id="4990" r:id="rId23"/>
    <p:sldId id="4991" r:id="rId24"/>
    <p:sldId id="4992" r:id="rId25"/>
    <p:sldId id="4993" r:id="rId26"/>
    <p:sldId id="4994" r:id="rId27"/>
    <p:sldId id="4995" r:id="rId28"/>
    <p:sldId id="4985" r:id="rId29"/>
    <p:sldId id="4979" r:id="rId30"/>
    <p:sldId id="5002" r:id="rId31"/>
    <p:sldId id="4980" r:id="rId32"/>
    <p:sldId id="5003" r:id="rId33"/>
    <p:sldId id="4996" r:id="rId34"/>
    <p:sldId id="5004" r:id="rId35"/>
    <p:sldId id="5005" r:id="rId36"/>
    <p:sldId id="5020" r:id="rId37"/>
    <p:sldId id="5021" r:id="rId38"/>
    <p:sldId id="5022" r:id="rId39"/>
    <p:sldId id="5023" r:id="rId40"/>
    <p:sldId id="5024" r:id="rId41"/>
    <p:sldId id="5025" r:id="rId42"/>
    <p:sldId id="5026" r:id="rId43"/>
    <p:sldId id="4998" r:id="rId44"/>
    <p:sldId id="5006" r:id="rId45"/>
    <p:sldId id="5007" r:id="rId46"/>
    <p:sldId id="4999" r:id="rId47"/>
    <p:sldId id="5010" r:id="rId48"/>
    <p:sldId id="5011" r:id="rId49"/>
    <p:sldId id="5012" r:id="rId50"/>
    <p:sldId id="5013" r:id="rId51"/>
    <p:sldId id="5000" r:id="rId52"/>
    <p:sldId id="5014" r:id="rId53"/>
    <p:sldId id="5015" r:id="rId54"/>
    <p:sldId id="5016" r:id="rId55"/>
    <p:sldId id="5018" r:id="rId56"/>
    <p:sldId id="5017" r:id="rId57"/>
    <p:sldId id="5027" r:id="rId58"/>
    <p:sldId id="4540" r:id="rId59"/>
    <p:sldId id="4554" r:id="rId60"/>
    <p:sldId id="4555" r:id="rId61"/>
    <p:sldId id="5029" r:id="rId62"/>
    <p:sldId id="5036" r:id="rId63"/>
    <p:sldId id="5034" r:id="rId64"/>
    <p:sldId id="5043" r:id="rId65"/>
    <p:sldId id="5030" r:id="rId66"/>
    <p:sldId id="5035" r:id="rId67"/>
    <p:sldId id="5031" r:id="rId68"/>
    <p:sldId id="5044" r:id="rId69"/>
    <p:sldId id="5045" r:id="rId70"/>
    <p:sldId id="5042" r:id="rId71"/>
    <p:sldId id="5046" r:id="rId72"/>
    <p:sldId id="5048" r:id="rId73"/>
    <p:sldId id="5049" r:id="rId74"/>
    <p:sldId id="5047" r:id="rId75"/>
    <p:sldId id="5050" r:id="rId76"/>
    <p:sldId id="5051" r:id="rId77"/>
    <p:sldId id="5052" r:id="rId78"/>
    <p:sldId id="5053" r:id="rId79"/>
    <p:sldId id="5056" r:id="rId80"/>
    <p:sldId id="5055" r:id="rId81"/>
    <p:sldId id="5057" r:id="rId82"/>
    <p:sldId id="5058" r:id="rId83"/>
    <p:sldId id="5059" r:id="rId84"/>
    <p:sldId id="5060" r:id="rId85"/>
    <p:sldId id="5032" r:id="rId86"/>
    <p:sldId id="5054" r:id="rId87"/>
    <p:sldId id="5061" r:id="rId88"/>
    <p:sldId id="5093" r:id="rId89"/>
    <p:sldId id="4541" r:id="rId90"/>
    <p:sldId id="4545" r:id="rId91"/>
    <p:sldId id="5028" r:id="rId92"/>
    <p:sldId id="5062" r:id="rId93"/>
    <p:sldId id="5037" r:id="rId94"/>
    <p:sldId id="5038" r:id="rId95"/>
    <p:sldId id="5063" r:id="rId96"/>
    <p:sldId id="5064" r:id="rId97"/>
    <p:sldId id="5066" r:id="rId98"/>
    <p:sldId id="5067" r:id="rId99"/>
    <p:sldId id="5068" r:id="rId100"/>
    <p:sldId id="5039" r:id="rId101"/>
    <p:sldId id="5069" r:id="rId102"/>
    <p:sldId id="5075" r:id="rId103"/>
    <p:sldId id="5076" r:id="rId104"/>
    <p:sldId id="5077" r:id="rId105"/>
    <p:sldId id="5078" r:id="rId106"/>
    <p:sldId id="5079" r:id="rId107"/>
    <p:sldId id="5080" r:id="rId108"/>
    <p:sldId id="5040" r:id="rId109"/>
    <p:sldId id="5081" r:id="rId110"/>
    <p:sldId id="5082" r:id="rId111"/>
    <p:sldId id="5083" r:id="rId112"/>
    <p:sldId id="5086" r:id="rId113"/>
    <p:sldId id="5084" r:id="rId114"/>
    <p:sldId id="5085" r:id="rId115"/>
    <p:sldId id="5087" r:id="rId116"/>
    <p:sldId id="5088" r:id="rId117"/>
    <p:sldId id="5089" r:id="rId118"/>
    <p:sldId id="5090" r:id="rId119"/>
    <p:sldId id="5091" r:id="rId120"/>
    <p:sldId id="5092" r:id="rId121"/>
    <p:sldId id="5070" r:id="rId122"/>
    <p:sldId id="4305" r:id="rId123"/>
  </p:sldIdLst>
  <p:sldSz cx="12192000" cy="6858000"/>
  <p:notesSz cx="6858000" cy="9144000"/>
  <p:embeddedFontLst>
    <p:embeddedFont>
      <p:font typeface="맑은 고딕" panose="020B0503020000020004" pitchFamily="34" charset="-127"/>
      <p:regular r:id="rId125"/>
      <p:bold r:id="rId126"/>
    </p:embeddedFon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Consolas" panose="020B0609020204030204" pitchFamily="49" charset="0"/>
      <p:regular r:id="rId131"/>
      <p:bold r:id="rId132"/>
      <p:italic r:id="rId133"/>
      <p:boldItalic r:id="rId1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E6"/>
    <a:srgbClr val="C1E96F"/>
    <a:srgbClr val="FEE4A7"/>
    <a:srgbClr val="262626"/>
    <a:srgbClr val="7EFF80"/>
    <a:srgbClr val="FEFF7F"/>
    <a:srgbClr val="000072"/>
    <a:srgbClr val="FEFEFE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80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6.fntdata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7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4/28/23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2023. 4. 28.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2023. 4. 28.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heroicons.com/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lwindcss.com/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리턴 값이 있을 경우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리턴되는</a:t>
            </a:r>
            <a:r>
              <a:rPr lang="ko-KR" altLang="en-US" dirty="0">
                <a:sym typeface="Wingdings" panose="05000000000000000000" pitchFamily="2" charset="2"/>
              </a:rPr>
              <a:t> 타입을 지정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함수에 리턴 값이 있을 경우에는 리턴 값을 함수에 지정해 줘야만 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E49AD-D289-6079-0A31-1F0589FAE23E}"/>
              </a:ext>
            </a:extLst>
          </p:cNvPr>
          <p:cNvSpPr txBox="1"/>
          <p:nvPr/>
        </p:nvSpPr>
        <p:spPr>
          <a:xfrm>
            <a:off x="757381" y="2249300"/>
            <a:ext cx="8434243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187807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B2EF26-6D28-F0F3-F115-C5693A92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8" y="351420"/>
            <a:ext cx="7723774" cy="300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9D502-A643-E73F-14A8-37D0B59EDB1F}"/>
              </a:ext>
            </a:extLst>
          </p:cNvPr>
          <p:cNvSpPr txBox="1"/>
          <p:nvPr/>
        </p:nvSpPr>
        <p:spPr>
          <a:xfrm>
            <a:off x="348808" y="4064244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@tailwind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@tailwind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@tailwind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utilities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9ACEAB1-10C6-D4EA-6EAB-18B787414E2D}"/>
              </a:ext>
            </a:extLst>
          </p:cNvPr>
          <p:cNvSpPr/>
          <p:nvPr/>
        </p:nvSpPr>
        <p:spPr>
          <a:xfrm rot="5400000">
            <a:off x="3220162" y="3305463"/>
            <a:ext cx="1064491" cy="711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7696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Tailwind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써보기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444868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써보기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414153"/>
          </a:xfrm>
        </p:spPr>
        <p:txBody>
          <a:bodyPr>
            <a:normAutofit/>
          </a:bodyPr>
          <a:lstStyle/>
          <a:p>
            <a:r>
              <a:rPr lang="en-US" altLang="ko-KR" dirty="0"/>
              <a:t>Tailwind </a:t>
            </a:r>
            <a:r>
              <a:rPr lang="ko-KR" altLang="en-US" dirty="0"/>
              <a:t>를 적용할 </a:t>
            </a:r>
            <a:r>
              <a:rPr lang="en-US" altLang="ko-KR" dirty="0" err="1"/>
              <a:t>Tail.tsx</a:t>
            </a:r>
            <a:r>
              <a:rPr lang="en-US" altLang="ko-KR" dirty="0"/>
              <a:t> </a:t>
            </a:r>
            <a:r>
              <a:rPr lang="ko-KR" altLang="en-US" dirty="0"/>
              <a:t>컴포넌트를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Rfc</a:t>
            </a:r>
            <a:r>
              <a:rPr lang="ko-KR" altLang="en-US" dirty="0"/>
              <a:t> 를 해서 기본 코드를 만들고 바로 적용하면 아래 처럼 보이겠죠</a:t>
            </a:r>
            <a:r>
              <a:rPr lang="en-US" altLang="ko-KR" dirty="0"/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8AA10C-6FA8-D5CE-4E17-2A2B496D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93" y="3038939"/>
            <a:ext cx="3010704" cy="1505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75555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써보기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39128"/>
            <a:ext cx="11260802" cy="3099238"/>
          </a:xfrm>
        </p:spPr>
        <p:txBody>
          <a:bodyPr>
            <a:normAutofit/>
          </a:bodyPr>
          <a:lstStyle/>
          <a:p>
            <a:r>
              <a:rPr lang="en-US" altLang="ko-KR" dirty="0"/>
              <a:t>Bootstrap </a:t>
            </a:r>
            <a:r>
              <a:rPr lang="ko-KR" altLang="en-US" dirty="0"/>
              <a:t>과 마찬가지로 </a:t>
            </a:r>
            <a:r>
              <a:rPr lang="en-US" altLang="ko-KR" dirty="0" err="1"/>
              <a:t>className</a:t>
            </a:r>
            <a:r>
              <a:rPr lang="en-US" altLang="ko-KR" dirty="0"/>
              <a:t> </a:t>
            </a:r>
            <a:r>
              <a:rPr lang="ko-KR" altLang="en-US" dirty="0"/>
              <a:t>에 원하는 클래스 명을 넣어주면 원하는 스타일링이 가능해 집니다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3C3C6-2E10-3AC3-F135-E87A3271C7F1}"/>
              </a:ext>
            </a:extLst>
          </p:cNvPr>
          <p:cNvSpPr txBox="1"/>
          <p:nvPr/>
        </p:nvSpPr>
        <p:spPr>
          <a:xfrm>
            <a:off x="766617" y="1500470"/>
            <a:ext cx="1039090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"text-blue-700 text-center text-8xl mt-10 font-extrabold"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Tail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F9B32-18A8-DBAC-6530-92628729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44" y="4608104"/>
            <a:ext cx="4020111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85372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Tailwind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헤더 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605811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뼈대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A6506-9980-D1E9-5779-2F931D3B486B}"/>
              </a:ext>
            </a:extLst>
          </p:cNvPr>
          <p:cNvSpPr txBox="1"/>
          <p:nvPr/>
        </p:nvSpPr>
        <p:spPr>
          <a:xfrm>
            <a:off x="669925" y="1361382"/>
            <a:ext cx="56070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6233560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 </a:t>
            </a:r>
            <a:r>
              <a:rPr lang="ko-KR" altLang="en-US" dirty="0"/>
              <a:t>로 구조 잡기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9516F-F914-1839-2508-4232521367D3}"/>
              </a:ext>
            </a:extLst>
          </p:cNvPr>
          <p:cNvSpPr txBox="1"/>
          <p:nvPr/>
        </p:nvSpPr>
        <p:spPr>
          <a:xfrm>
            <a:off x="510988" y="1099750"/>
            <a:ext cx="11536325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"w-auto pl-10 pr-10 bg-slate-100"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justify-between py-5"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gap-16"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"py-2 flex font-extrabold cursor-pointer"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TETZ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"py-2 font-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semibold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cursor-pointer text-slate-500"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Menu1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"py-2 font-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semibold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cursor-pointer text-slate-500"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Menu2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"py-2 font-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semibold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cursor-pointer text-slate-500"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Menu3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"py-2 px-3 text-white font-bold bg-orange-500 hover:bg-slate-600 rounded transition duration-300"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Login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85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로고 삽입</a:t>
            </a:r>
            <a:r>
              <a:rPr lang="en-US" altLang="ko-KR" dirty="0"/>
              <a:t>! </a:t>
            </a:r>
            <a:r>
              <a:rPr lang="ko-KR" altLang="en-US" dirty="0"/>
              <a:t>이번엔 </a:t>
            </a:r>
            <a:r>
              <a:rPr lang="en-US" altLang="ko-KR" dirty="0"/>
              <a:t>SVG </a:t>
            </a:r>
            <a:r>
              <a:rPr lang="ko-KR" altLang="en-US" dirty="0"/>
              <a:t>로 넣어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986789E-6EBC-B201-CC8D-782F47CAB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414153"/>
          </a:xfrm>
        </p:spPr>
        <p:txBody>
          <a:bodyPr>
            <a:normAutofit/>
          </a:bodyPr>
          <a:lstStyle/>
          <a:p>
            <a:r>
              <a:rPr lang="ko-KR" altLang="en-US" dirty="0"/>
              <a:t>코드는 길어지지만 아무런 처리 없이 바로 삽입 </a:t>
            </a:r>
            <a:r>
              <a:rPr lang="en-US" altLang="ko-KR" dirty="0"/>
              <a:t>+ </a:t>
            </a:r>
            <a:r>
              <a:rPr lang="ko-KR" altLang="en-US" dirty="0"/>
              <a:t>다양한 변환이 가능한 </a:t>
            </a:r>
            <a:r>
              <a:rPr lang="en-US" altLang="ko-KR" dirty="0"/>
              <a:t>SVG </a:t>
            </a:r>
            <a:r>
              <a:rPr lang="ko-KR" altLang="en-US" dirty="0"/>
              <a:t>를 넣어 봅시다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2"/>
              </a:rPr>
              <a:t>https://heroicons.com/</a:t>
            </a:r>
            <a:endParaRPr lang="en-US" altLang="ko-KR" dirty="0"/>
          </a:p>
          <a:p>
            <a:r>
              <a:rPr lang="ko-KR" altLang="en-US" dirty="0"/>
              <a:t>위의 사이트는 </a:t>
            </a:r>
            <a:r>
              <a:rPr lang="en-US" altLang="ko-KR" dirty="0"/>
              <a:t>Tailwind </a:t>
            </a:r>
            <a:r>
              <a:rPr lang="ko-KR" altLang="en-US" dirty="0"/>
              <a:t>사용 시</a:t>
            </a:r>
            <a:r>
              <a:rPr lang="en-US" altLang="ko-KR" dirty="0"/>
              <a:t>, </a:t>
            </a:r>
            <a:r>
              <a:rPr lang="ko-KR" altLang="en-US" dirty="0"/>
              <a:t>바로 적용이 가능한 </a:t>
            </a:r>
            <a:r>
              <a:rPr lang="en-US" altLang="ko-KR" dirty="0"/>
              <a:t>SVG </a:t>
            </a:r>
            <a:r>
              <a:rPr lang="ko-KR" altLang="en-US" dirty="0"/>
              <a:t>아이콘을 제공합니다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en-US" altLang="ko-KR" dirty="0"/>
              <a:t>HOME </a:t>
            </a:r>
            <a:r>
              <a:rPr lang="ko-KR" altLang="en-US" dirty="0"/>
              <a:t>글자는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9094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AFB5D7-8CB7-78EC-31A8-B1F01AFDC989}"/>
              </a:ext>
            </a:extLst>
          </p:cNvPr>
          <p:cNvSpPr txBox="1"/>
          <p:nvPr/>
        </p:nvSpPr>
        <p:spPr>
          <a:xfrm>
            <a:off x="406399" y="404895"/>
            <a:ext cx="981165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"http://www.w3.org/2000/svg"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fill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 0 24 24"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stroke-width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"1.5"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stroke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"w-6 h-6 mr-2 text-orange-600"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B9E786-27C0-13DD-6703-379A94E22B3F}"/>
              </a:ext>
            </a:extLst>
          </p:cNvPr>
          <p:cNvCxnSpPr>
            <a:cxnSpLocks/>
          </p:cNvCxnSpPr>
          <p:nvPr/>
        </p:nvCxnSpPr>
        <p:spPr>
          <a:xfrm>
            <a:off x="746009" y="2371521"/>
            <a:ext cx="4883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92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보라팍의 영국영어 32 - 짜잔~ 영어로 뭐라고 할까요 ㅋ 바로 Ta da~ : 네이버 블로그">
            <a:extLst>
              <a:ext uri="{FF2B5EF4-FFF2-40B4-BE49-F238E27FC236}">
                <a16:creationId xmlns:a16="http://schemas.microsoft.com/office/drawing/2014/main" id="{F6373714-09E7-9018-E6A4-BCD30654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2" y="1241325"/>
            <a:ext cx="21336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73215E-1B0A-2234-04CB-BD885029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906" y="1979391"/>
            <a:ext cx="7611537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3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리턴 값이 없을 경우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void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함수에 리턴 값이 없을 경우에는 </a:t>
            </a:r>
            <a:r>
              <a:rPr lang="en-US" altLang="ko-KR" dirty="0"/>
              <a:t>void </a:t>
            </a:r>
            <a:r>
              <a:rPr lang="ko-KR" altLang="en-US" dirty="0"/>
              <a:t>를 사용합니다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8E35E-55C2-0BDC-68AE-6C2C96E560EE}"/>
              </a:ext>
            </a:extLst>
          </p:cNvPr>
          <p:cNvSpPr txBox="1"/>
          <p:nvPr/>
        </p:nvSpPr>
        <p:spPr>
          <a:xfrm>
            <a:off x="757381" y="2323191"/>
            <a:ext cx="637309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useConsole2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useConsole3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285368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레이아웃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반응형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6500824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</a:t>
            </a:r>
            <a:r>
              <a:rPr lang="en-US" altLang="ko-KR" dirty="0"/>
              <a:t>? </a:t>
            </a:r>
            <a:r>
              <a:rPr lang="ko-KR" altLang="en-US" dirty="0"/>
              <a:t>반응형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986789E-6EBC-B201-CC8D-782F47CAB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414153"/>
          </a:xfrm>
        </p:spPr>
        <p:txBody>
          <a:bodyPr>
            <a:normAutofit/>
          </a:bodyPr>
          <a:lstStyle/>
          <a:p>
            <a:r>
              <a:rPr lang="ko-KR" altLang="en-US" dirty="0"/>
              <a:t>사실 </a:t>
            </a:r>
            <a:r>
              <a:rPr lang="en-US" altLang="ko-KR" dirty="0"/>
              <a:t>Bootstrap </a:t>
            </a:r>
            <a:r>
              <a:rPr lang="ko-KR" altLang="en-US" dirty="0"/>
              <a:t>의 가장 큰 장점은 반응형 지원 및 </a:t>
            </a:r>
            <a:r>
              <a:rPr lang="en-US" altLang="ko-KR" dirty="0"/>
              <a:t>Grid </a:t>
            </a:r>
            <a:r>
              <a:rPr lang="ko-KR" altLang="en-US" dirty="0"/>
              <a:t>를 이용한 레이아웃 지원에 있었습니다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Tailwind </a:t>
            </a:r>
            <a:r>
              <a:rPr lang="ko-KR" altLang="en-US" dirty="0"/>
              <a:t>가 지금 </a:t>
            </a:r>
            <a:r>
              <a:rPr lang="en-US" altLang="ko-KR" dirty="0"/>
              <a:t>Bootstrap </a:t>
            </a:r>
            <a:r>
              <a:rPr lang="ko-KR" altLang="en-US" dirty="0"/>
              <a:t>을 밀어내고 있는 만큼 당연하게도 위의 기능을 지원 합니다</a:t>
            </a:r>
            <a:r>
              <a:rPr lang="en-US" altLang="ko-KR" dirty="0"/>
              <a:t>! </a:t>
            </a:r>
            <a:r>
              <a:rPr lang="ko-KR" altLang="en-US" dirty="0"/>
              <a:t>간단하게 체험 해보시죠 </a:t>
            </a:r>
            <a:r>
              <a:rPr lang="en-US" altLang="ko-KR" dirty="0"/>
              <a:t>+ Tailwind </a:t>
            </a:r>
            <a:r>
              <a:rPr lang="ko-KR" altLang="en-US" dirty="0"/>
              <a:t>의 더 좋은 점도 살짝 맛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4168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반응형 헤더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94695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메뉴 파트 코드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A734D-7112-9F21-1D0F-5D5A62A80D29}"/>
              </a:ext>
            </a:extLst>
          </p:cNvPr>
          <p:cNvSpPr txBox="1"/>
          <p:nvPr/>
        </p:nvSpPr>
        <p:spPr>
          <a:xfrm>
            <a:off x="556377" y="1225689"/>
            <a:ext cx="1117002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모바일 메뉴 파트 *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md:hidden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flex items-center"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"http://www.w3.org/2000/svg"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 0 24 24"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"w-6 h-6 mr-2 text-orange-600"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strokeLinecap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strokeLinejoin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"M4 6h16M4 12h16M4 18h16"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52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</a:t>
            </a:r>
            <a:r>
              <a:rPr lang="ko-KR" altLang="en-US" dirty="0" err="1"/>
              <a:t>토글</a:t>
            </a:r>
            <a:r>
              <a:rPr lang="ko-KR" altLang="en-US" dirty="0"/>
              <a:t> 파트 코드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A734D-7112-9F21-1D0F-5D5A62A80D29}"/>
              </a:ext>
            </a:extLst>
          </p:cNvPr>
          <p:cNvSpPr txBox="1"/>
          <p:nvPr/>
        </p:nvSpPr>
        <p:spPr>
          <a:xfrm>
            <a:off x="556377" y="1328391"/>
            <a:ext cx="11170024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모바일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토글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파트 *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md:hidden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py-3"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py-2 px-4 hover:bg-slate-200"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Menu1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py-2 px-4 hover:bg-slate-200"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Menu2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py-2 px-4 hover:bg-slate-200"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Menu3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434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 Point!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986789E-6EBC-B201-CC8D-782F47CAB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414153"/>
          </a:xfrm>
        </p:spPr>
        <p:txBody>
          <a:bodyPr>
            <a:normAutofit/>
          </a:bodyPr>
          <a:lstStyle/>
          <a:p>
            <a:r>
              <a:rPr lang="en-US" altLang="ko-KR" dirty="0"/>
              <a:t>Tailwind </a:t>
            </a:r>
            <a:r>
              <a:rPr lang="ko-KR" altLang="en-US" dirty="0"/>
              <a:t>도 </a:t>
            </a:r>
            <a:r>
              <a:rPr lang="en-US" altLang="ko-KR" b="1" dirty="0"/>
              <a:t>Bootstrap </a:t>
            </a:r>
            <a:r>
              <a:rPr lang="ko-KR" altLang="en-US" b="1" dirty="0"/>
              <a:t>과 마찬가지로 </a:t>
            </a:r>
            <a:r>
              <a:rPr lang="en-US" altLang="ko-KR" b="1" dirty="0"/>
              <a:t>Break Point </a:t>
            </a:r>
            <a:r>
              <a:rPr lang="ko-KR" altLang="en-US" b="1" dirty="0"/>
              <a:t>를 지원 합니다</a:t>
            </a:r>
            <a:r>
              <a:rPr lang="en-US" altLang="ko-KR" b="1" dirty="0"/>
              <a:t>!</a:t>
            </a:r>
          </a:p>
          <a:p>
            <a:r>
              <a:rPr lang="ko-KR" altLang="en-US" b="1" dirty="0"/>
              <a:t>대신 좀 더</a:t>
            </a:r>
            <a:r>
              <a:rPr lang="en-US" altLang="ko-KR" b="1" dirty="0"/>
              <a:t>, </a:t>
            </a:r>
            <a:r>
              <a:rPr lang="ko-KR" altLang="en-US" b="1" dirty="0"/>
              <a:t>쉽고 직관적으로 사용이 가능합니다</a:t>
            </a:r>
            <a:r>
              <a:rPr lang="en-US" altLang="ko-KR" b="1" dirty="0"/>
              <a:t>!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76291-E19B-69C7-ACF6-195FF5C8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59" y="2985887"/>
            <a:ext cx="6790142" cy="33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14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</a:t>
            </a:r>
            <a:r>
              <a:rPr lang="ko-KR" altLang="en-US" dirty="0"/>
              <a:t>를 기준으로 보일 부분과 안보일 부분 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986789E-6EBC-B201-CC8D-782F47CAB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414153"/>
          </a:xfrm>
        </p:spPr>
        <p:txBody>
          <a:bodyPr>
            <a:normAutofit/>
          </a:bodyPr>
          <a:lstStyle/>
          <a:p>
            <a:r>
              <a:rPr lang="en-US" altLang="ko-KR" dirty="0"/>
              <a:t>Md </a:t>
            </a:r>
            <a:r>
              <a:rPr lang="ko-KR" altLang="en-US" dirty="0"/>
              <a:t>이하일 때</a:t>
            </a:r>
            <a:r>
              <a:rPr lang="en-US" altLang="ko-KR" dirty="0"/>
              <a:t>, </a:t>
            </a:r>
            <a:r>
              <a:rPr lang="ko-KR" altLang="en-US" dirty="0"/>
              <a:t>안보여야 하는 부분</a:t>
            </a:r>
            <a:r>
              <a:rPr lang="en-US" altLang="ko-KR" dirty="0"/>
              <a:t>(Menu1 ~ 3, </a:t>
            </a:r>
            <a:r>
              <a:rPr lang="ko-KR" altLang="en-US" dirty="0"/>
              <a:t>로그인 버튼 등</a:t>
            </a:r>
            <a:r>
              <a:rPr lang="en-US" altLang="ko-KR" dirty="0"/>
              <a:t>)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74C97-AA93-6CF2-17D9-929091E9569D}"/>
              </a:ext>
            </a:extLst>
          </p:cNvPr>
          <p:cNvSpPr txBox="1"/>
          <p:nvPr/>
        </p:nvSpPr>
        <p:spPr>
          <a:xfrm>
            <a:off x="722022" y="2276926"/>
            <a:ext cx="1095899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md:block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py-2 font-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semibold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cursor-pointer text-slate-500"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Menu1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md:block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py-2 font-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semibold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cursor-pointer text-slate-500"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Menu2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md:block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py-2 font-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semibold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cursor-pointer text-slate-500"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Menu3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md:block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py-2 px-3 text-white font-bold bg-orange-500 hover:bg-slate-600 rounded transition duration-300"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Login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965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토글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버튼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182854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햄버거 메뉴에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/>
              <a:t>함수 걸기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633F9-DBD6-8280-1653-CA103CA9B7DF}"/>
              </a:ext>
            </a:extLst>
          </p:cNvPr>
          <p:cNvSpPr txBox="1"/>
          <p:nvPr/>
        </p:nvSpPr>
        <p:spPr>
          <a:xfrm>
            <a:off x="647700" y="1328391"/>
            <a:ext cx="101981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모바일 메뉴 파트 *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md:hidden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flex items-center"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toggleMenu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"http://www.w3.org/2000/svg"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 0 24 24"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"w-6 h-6 mr-2 text-orange-600"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010165-7AD4-7DE2-48C2-C18A15D25C18}"/>
              </a:ext>
            </a:extLst>
          </p:cNvPr>
          <p:cNvSpPr txBox="1"/>
          <p:nvPr/>
        </p:nvSpPr>
        <p:spPr>
          <a:xfrm>
            <a:off x="2698750" y="470272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setToggle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setToggle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946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구현 및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010165-7AD4-7DE2-48C2-C18A15D25C18}"/>
              </a:ext>
            </a:extLst>
          </p:cNvPr>
          <p:cNvSpPr txBox="1"/>
          <p:nvPr/>
        </p:nvSpPr>
        <p:spPr>
          <a:xfrm>
            <a:off x="609600" y="1328391"/>
            <a:ext cx="103759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setToggle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setToggle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556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그럼 </a:t>
            </a:r>
            <a:r>
              <a:rPr lang="en-US" altLang="ko-KR" dirty="0"/>
              <a:t>Never </a:t>
            </a:r>
            <a:r>
              <a:rPr lang="ko-KR" altLang="en-US" dirty="0"/>
              <a:t>는</a:t>
            </a:r>
            <a:r>
              <a:rPr lang="en-US" altLang="ko-KR" dirty="0"/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함수가 항상 </a:t>
            </a:r>
            <a:r>
              <a:rPr lang="en-US" altLang="ko-KR" dirty="0"/>
              <a:t>Error </a:t>
            </a:r>
            <a:r>
              <a:rPr lang="ko-KR" altLang="en-US" dirty="0"/>
              <a:t>를 발생시키거나</a:t>
            </a:r>
            <a:r>
              <a:rPr lang="en-US" altLang="ko-KR" dirty="0"/>
              <a:t>, </a:t>
            </a:r>
            <a:r>
              <a:rPr lang="ko-KR" altLang="en-US" dirty="0"/>
              <a:t>끝나지 않는 함수일 경우에 사용합니다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0CFFA-FAC5-EF07-BA39-121C6C7DD420}"/>
              </a:ext>
            </a:extLst>
          </p:cNvPr>
          <p:cNvSpPr txBox="1"/>
          <p:nvPr/>
        </p:nvSpPr>
        <p:spPr>
          <a:xfrm>
            <a:off x="775855" y="2225142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never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occurError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무한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~~~~~~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87283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토글</a:t>
            </a:r>
            <a:r>
              <a:rPr lang="ko-KR" altLang="en-US" dirty="0"/>
              <a:t> 파트 클래스명에 조건부 연산자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67829-8342-DFBE-8E5B-4619EFF737A8}"/>
              </a:ext>
            </a:extLst>
          </p:cNvPr>
          <p:cNvSpPr txBox="1"/>
          <p:nvPr/>
        </p:nvSpPr>
        <p:spPr>
          <a:xfrm>
            <a:off x="698500" y="1328391"/>
            <a:ext cx="96774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모바일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토글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파트 *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md:hidden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py-3"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 py-3"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py-2 px-4 hover:bg-slate-200"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Menu1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py-2 px-4 hover:bg-slate-200"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Menu2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py-2 px-4 hover:bg-slate-200"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Menu3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3444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DB8E29-C01C-28FE-63DE-1C283ADA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13" y="2495244"/>
            <a:ext cx="5611008" cy="2191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1C4735-1D9B-EB47-6829-4E2ED2B4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079" y="1271531"/>
            <a:ext cx="7287642" cy="809738"/>
          </a:xfrm>
          <a:prstGeom prst="rect">
            <a:avLst/>
          </a:prstGeom>
        </p:spPr>
      </p:pic>
      <p:pic>
        <p:nvPicPr>
          <p:cNvPr id="8" name="Picture 2" descr="보라팍의 영국영어 32 - 짜잔~ 영어로 뭐라고 할까요 ㅋ 바로 Ta da~ : 네이버 블로그">
            <a:extLst>
              <a:ext uri="{FF2B5EF4-FFF2-40B4-BE49-F238E27FC236}">
                <a16:creationId xmlns:a16="http://schemas.microsoft.com/office/drawing/2014/main" id="{F16AA1FD-30BB-D106-E5A4-EA5B7C7D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2" y="1241325"/>
            <a:ext cx="21336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30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좀 더 복잡한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체험하기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708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타입 자체를 변수에 넣어서 사용하는 것을 의미합니다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24EBC-96A3-0036-A409-E5E838FF2FFD}"/>
              </a:ext>
            </a:extLst>
          </p:cNvPr>
          <p:cNvSpPr txBox="1"/>
          <p:nvPr/>
        </p:nvSpPr>
        <p:spPr>
          <a:xfrm>
            <a:off x="831273" y="2197496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type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numOrStr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dontKnow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numOrStr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dontKnow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numOrStr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42331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Interface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TS </a:t>
            </a:r>
            <a:r>
              <a:rPr lang="ko-KR" altLang="en-US" dirty="0"/>
              <a:t>에서 복잡한 객체를 선언해서 사용할 때 </a:t>
            </a:r>
            <a:r>
              <a:rPr lang="en-US" altLang="ko-KR" dirty="0"/>
              <a:t>Interface </a:t>
            </a:r>
            <a:r>
              <a:rPr lang="ko-KR" altLang="en-US" dirty="0"/>
              <a:t>를 사용합니다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일반 </a:t>
            </a:r>
            <a:r>
              <a:rPr lang="en-US" altLang="ko-KR" dirty="0"/>
              <a:t>Type </a:t>
            </a:r>
            <a:r>
              <a:rPr lang="ko-KR" altLang="en-US" dirty="0"/>
              <a:t>과 구분하기 위해서 대문자로 보통 선언합니다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6630C-AD01-E0ED-4A3F-AFB3E08E50A7}"/>
              </a:ext>
            </a:extLst>
          </p:cNvPr>
          <p:cNvSpPr txBox="1"/>
          <p:nvPr/>
        </p:nvSpPr>
        <p:spPr>
          <a:xfrm>
            <a:off x="738910" y="3043996"/>
            <a:ext cx="331585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23924-27EA-0E2D-9780-CE0B12A80ACA}"/>
              </a:ext>
            </a:extLst>
          </p:cNvPr>
          <p:cNvSpPr txBox="1"/>
          <p:nvPr/>
        </p:nvSpPr>
        <p:spPr>
          <a:xfrm>
            <a:off x="4438073" y="3043996"/>
            <a:ext cx="331585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xenosign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737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92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함수도 인터페이스로 정의가 가능합니다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함수도 </a:t>
            </a:r>
            <a:r>
              <a:rPr lang="en-US" altLang="ko-KR" dirty="0"/>
              <a:t>Interface </a:t>
            </a:r>
            <a:r>
              <a:rPr lang="ko-KR" altLang="en-US" dirty="0"/>
              <a:t>를 이용하여 타입을 지정할 수 있습니다</a:t>
            </a:r>
            <a:r>
              <a:rPr lang="en-US" altLang="ko-KR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35B23-D38B-F661-2D66-6A6A04867A7D}"/>
              </a:ext>
            </a:extLst>
          </p:cNvPr>
          <p:cNvSpPr txBox="1"/>
          <p:nvPr/>
        </p:nvSpPr>
        <p:spPr>
          <a:xfrm>
            <a:off x="844549" y="2281960"/>
            <a:ext cx="562292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interface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 함수에 적용하기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interfaceAdd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sumResult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interfaceAdd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sumResult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E8F33-5F99-96AF-FE11-D01D5C7218A2}"/>
              </a:ext>
            </a:extLst>
          </p:cNvPr>
          <p:cNvSpPr txBox="1"/>
          <p:nvPr/>
        </p:nvSpPr>
        <p:spPr>
          <a:xfrm>
            <a:off x="6274676" y="4120055"/>
            <a:ext cx="458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함수 표현식 형태로만 가능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함수 선언문</a:t>
            </a:r>
            <a:r>
              <a:rPr kumimoji="1" lang="en-US" altLang="ko-KR" dirty="0">
                <a:solidFill>
                  <a:srgbClr val="FF0000"/>
                </a:solidFill>
              </a:rPr>
              <a:t>(=function)</a:t>
            </a:r>
            <a:r>
              <a:rPr kumimoji="1" lang="ko-KR" altLang="en-US" dirty="0">
                <a:solidFill>
                  <a:srgbClr val="FF0000"/>
                </a:solidFill>
              </a:rPr>
              <a:t>은 사용이 불가능함</a:t>
            </a:r>
          </a:p>
        </p:txBody>
      </p:sp>
    </p:spTree>
    <p:extLst>
      <p:ext uri="{BB962C8B-B14F-4D97-AF65-F5344CB8AC3E}">
        <p14:creationId xmlns:p14="http://schemas.microsoft.com/office/powerpoint/2010/main" val="325925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Script for React Developers – Why TypeScript is Useful and How it Works">
            <a:extLst>
              <a:ext uri="{FF2B5EF4-FFF2-40B4-BE49-F238E27FC236}">
                <a16:creationId xmlns:a16="http://schemas.microsoft.com/office/drawing/2014/main" id="{B5850A14-0479-92A5-DAAB-2CA1F8E1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2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0056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그게뭔데 - 뽐뿌:짤방갤러리">
            <a:extLst>
              <a:ext uri="{FF2B5EF4-FFF2-40B4-BE49-F238E27FC236}">
                <a16:creationId xmlns:a16="http://schemas.microsoft.com/office/drawing/2014/main" id="{28F1050A-1E39-6EB8-B477-58D6B14B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73" y="1005536"/>
            <a:ext cx="4846927" cy="48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8D7D89-67E5-A9C8-F2EB-D0489743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11" y="427672"/>
            <a:ext cx="2970468" cy="62093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D8BEB8-A520-36DC-366D-452D9A35866D}"/>
              </a:ext>
            </a:extLst>
          </p:cNvPr>
          <p:cNvCxnSpPr>
            <a:cxnSpLocks/>
          </p:cNvCxnSpPr>
          <p:nvPr/>
        </p:nvCxnSpPr>
        <p:spPr>
          <a:xfrm>
            <a:off x="7148945" y="3438238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36568F-DA55-6480-8C0B-482A9562A4FF}"/>
              </a:ext>
            </a:extLst>
          </p:cNvPr>
          <p:cNvCxnSpPr>
            <a:cxnSpLocks/>
          </p:cNvCxnSpPr>
          <p:nvPr/>
        </p:nvCxnSpPr>
        <p:spPr>
          <a:xfrm>
            <a:off x="7148945" y="3932383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D4363D-EC43-1AEE-BE4A-129F84A0CBC5}"/>
              </a:ext>
            </a:extLst>
          </p:cNvPr>
          <p:cNvCxnSpPr>
            <a:cxnSpLocks/>
          </p:cNvCxnSpPr>
          <p:nvPr/>
        </p:nvCxnSpPr>
        <p:spPr>
          <a:xfrm>
            <a:off x="7208983" y="6352311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A3CFA7A-6843-AFE4-75ED-C88989EBC8D5}"/>
              </a:ext>
            </a:extLst>
          </p:cNvPr>
          <p:cNvCxnSpPr>
            <a:cxnSpLocks/>
          </p:cNvCxnSpPr>
          <p:nvPr/>
        </p:nvCxnSpPr>
        <p:spPr>
          <a:xfrm>
            <a:off x="7148945" y="4408056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CF3883-478E-41DD-61AC-943E3F4F3BBF}"/>
              </a:ext>
            </a:extLst>
          </p:cNvPr>
          <p:cNvCxnSpPr>
            <a:cxnSpLocks/>
          </p:cNvCxnSpPr>
          <p:nvPr/>
        </p:nvCxnSpPr>
        <p:spPr>
          <a:xfrm>
            <a:off x="7148945" y="4874492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17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952B0-DEF9-1B90-7B75-F291484B9D2E}"/>
              </a:ext>
            </a:extLst>
          </p:cNvPr>
          <p:cNvSpPr txBox="1"/>
          <p:nvPr/>
        </p:nvSpPr>
        <p:spPr>
          <a:xfrm>
            <a:off x="552450" y="533817"/>
            <a:ext cx="10287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058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C05CBF15-D65D-CF02-9E34-8EF52EEC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751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872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useRef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요 친구부터 조금 개념이 </a:t>
            </a:r>
            <a:r>
              <a:rPr lang="ko-KR" altLang="en-US" dirty="0" err="1"/>
              <a:t>빡세</a:t>
            </a:r>
            <a:r>
              <a:rPr lang="ko-KR" altLang="en-US" dirty="0"/>
              <a:t> 집니다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는 보통 </a:t>
            </a:r>
            <a:r>
              <a:rPr lang="en-US" altLang="ko-KR" dirty="0"/>
              <a:t>2</a:t>
            </a:r>
            <a:r>
              <a:rPr lang="ko-KR" altLang="en-US" dirty="0"/>
              <a:t>가지의 용도로 사용됩니다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HTML DOM </a:t>
            </a:r>
            <a:r>
              <a:rPr lang="ko-KR" altLang="en-US" dirty="0"/>
              <a:t>요소를 컨트롤 하기 위함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/>
              <a:t>컴포넌트가 </a:t>
            </a:r>
            <a:r>
              <a:rPr lang="ko-KR" altLang="en-US" dirty="0" err="1"/>
              <a:t>리렌더링이</a:t>
            </a:r>
            <a:r>
              <a:rPr lang="ko-KR" altLang="en-US" dirty="0"/>
              <a:t> 되어도 값을 유지하는 변수로 사용</a:t>
            </a:r>
            <a:endParaRPr lang="en-US" altLang="ko-KR" dirty="0"/>
          </a:p>
          <a:p>
            <a:r>
              <a:rPr lang="ko-KR" altLang="en-US" dirty="0"/>
              <a:t>그렇다 보니 둘을 구분하여서 사용해야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8443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457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8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이용해서 입력 받은 값을 출력해주는 </a:t>
            </a:r>
            <a:r>
              <a:rPr lang="en-US" altLang="ko-KR" dirty="0" err="1"/>
              <a:t>Input.tsx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를 선언하고 해당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input </a:t>
            </a:r>
            <a:r>
              <a:rPr lang="ko-KR" altLang="en-US" dirty="0"/>
              <a:t>태그에 할당을 해줘야 하는데요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보통 아래처럼 사용합니다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BFE72-0D64-3B31-76F8-1588ED914DB6}"/>
              </a:ext>
            </a:extLst>
          </p:cNvPr>
          <p:cNvSpPr txBox="1"/>
          <p:nvPr/>
        </p:nvSpPr>
        <p:spPr>
          <a:xfrm>
            <a:off x="847724" y="4606409"/>
            <a:ext cx="665797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C989D-4B10-A678-4147-DBA1BDC8457F}"/>
              </a:ext>
            </a:extLst>
          </p:cNvPr>
          <p:cNvSpPr txBox="1"/>
          <p:nvPr/>
        </p:nvSpPr>
        <p:spPr>
          <a:xfrm>
            <a:off x="847725" y="5311259"/>
            <a:ext cx="66579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290" name="Picture 2" descr="몰라.. 뭐야, 그거.. 무서워... - 뽐뿌:짤방갤러리">
            <a:extLst>
              <a:ext uri="{FF2B5EF4-FFF2-40B4-BE49-F238E27FC236}">
                <a16:creationId xmlns:a16="http://schemas.microsoft.com/office/drawing/2014/main" id="{BEC0F4EC-30A0-3095-AECD-90A27BA6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507" y="3762374"/>
            <a:ext cx="363850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여기서부터 </a:t>
            </a:r>
            <a:r>
              <a:rPr lang="en-US" altLang="ko-KR" dirty="0"/>
              <a:t>TS </a:t>
            </a:r>
            <a:r>
              <a:rPr lang="ko-KR" altLang="en-US" dirty="0"/>
              <a:t>깐깐함이 드러납니다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 err="1"/>
              <a:t>inputRef</a:t>
            </a:r>
            <a:r>
              <a:rPr lang="en-US" altLang="ko-KR" dirty="0"/>
              <a:t> </a:t>
            </a:r>
            <a:r>
              <a:rPr lang="ko-KR" altLang="en-US" dirty="0"/>
              <a:t>는 정상적일 경우 </a:t>
            </a:r>
            <a:r>
              <a:rPr lang="en-US" altLang="ko-KR" dirty="0"/>
              <a:t>input </a:t>
            </a:r>
            <a:r>
              <a:rPr lang="ko-KR" altLang="en-US" dirty="0"/>
              <a:t>태그의 </a:t>
            </a:r>
            <a:r>
              <a:rPr lang="en-US" altLang="ko-KR" dirty="0"/>
              <a:t>DOM </a:t>
            </a:r>
            <a:r>
              <a:rPr lang="ko-KR" altLang="en-US" dirty="0"/>
              <a:t>요소가 할당 될 것이므로 타입은 </a:t>
            </a:r>
            <a:r>
              <a:rPr lang="en-US" altLang="ko-KR" dirty="0"/>
              <a:t>&lt;</a:t>
            </a:r>
            <a:r>
              <a:rPr lang="en-US" altLang="ko-KR" dirty="0" err="1"/>
              <a:t>HTMLInputElement</a:t>
            </a:r>
            <a:r>
              <a:rPr lang="en-US" altLang="ko-KR" dirty="0"/>
              <a:t>&gt; </a:t>
            </a:r>
            <a:r>
              <a:rPr lang="ko-KR" altLang="en-US" dirty="0"/>
              <a:t>로 부여해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처음에 </a:t>
            </a:r>
            <a:r>
              <a:rPr lang="en-US" altLang="ko-KR" dirty="0" err="1"/>
              <a:t>inputRef</a:t>
            </a:r>
            <a:r>
              <a:rPr lang="en-US" altLang="ko-KR" dirty="0"/>
              <a:t> </a:t>
            </a:r>
            <a:r>
              <a:rPr lang="ko-KR" altLang="en-US" dirty="0"/>
              <a:t>가 선언 될 때에는 </a:t>
            </a:r>
            <a:r>
              <a:rPr lang="en-US" altLang="ko-KR" dirty="0"/>
              <a:t>input </a:t>
            </a:r>
            <a:r>
              <a:rPr lang="ko-KR" altLang="en-US" dirty="0"/>
              <a:t>태그가 그려지기 전이므로 초기 값은 </a:t>
            </a:r>
            <a:r>
              <a:rPr lang="en-US" altLang="ko-KR" dirty="0"/>
              <a:t>null </a:t>
            </a:r>
            <a:r>
              <a:rPr lang="ko-KR" altLang="en-US" dirty="0"/>
              <a:t>을 넣어 줍니다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BFE72-0D64-3B31-76F8-1588ED914DB6}"/>
              </a:ext>
            </a:extLst>
          </p:cNvPr>
          <p:cNvSpPr txBox="1"/>
          <p:nvPr/>
        </p:nvSpPr>
        <p:spPr>
          <a:xfrm>
            <a:off x="838200" y="228179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17465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컨틀롤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null </a:t>
            </a:r>
            <a:r>
              <a:rPr lang="ko-KR" altLang="en-US" dirty="0"/>
              <a:t>을 깜박한다면</a:t>
            </a:r>
            <a:r>
              <a:rPr lang="en-US" altLang="ko-KR" dirty="0"/>
              <a:t>!?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024F19-40B6-414D-4F94-A993D125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168047"/>
            <a:ext cx="11915775" cy="36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21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전 국민 유행어 등극! 영화보다 더 유명한 영화 속 명대사들 : 네이버 포스트">
            <a:extLst>
              <a:ext uri="{FF2B5EF4-FFF2-40B4-BE49-F238E27FC236}">
                <a16:creationId xmlns:a16="http://schemas.microsoft.com/office/drawing/2014/main" id="{C4B46F0E-3774-4141-62B9-E77B9600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8138"/>
            <a:ext cx="11430000" cy="618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046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자 이제 시작해볼까 : 네이버 블로그">
            <a:extLst>
              <a:ext uri="{FF2B5EF4-FFF2-40B4-BE49-F238E27FC236}">
                <a16:creationId xmlns:a16="http://schemas.microsoft.com/office/drawing/2014/main" id="{339E6F1A-7107-34D6-55BB-B1F22258D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71550"/>
            <a:ext cx="114681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타입스크립트 - 위키백과, 우리 모두의 백과사전">
            <a:extLst>
              <a:ext uri="{FF2B5EF4-FFF2-40B4-BE49-F238E27FC236}">
                <a16:creationId xmlns:a16="http://schemas.microsoft.com/office/drawing/2014/main" id="{1B69911E-82DB-D4C7-A627-5F3AB0C3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67" y="1857088"/>
            <a:ext cx="2769466" cy="27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65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6210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그럼 이제 값을 한번 출력해 볼까요</a:t>
            </a:r>
            <a:r>
              <a:rPr lang="en-US" altLang="ko-KR" dirty="0"/>
              <a:t>!?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B518E-2E0C-51FB-B886-6003D77E5D3C}"/>
              </a:ext>
            </a:extLst>
          </p:cNvPr>
          <p:cNvSpPr txBox="1"/>
          <p:nvPr/>
        </p:nvSpPr>
        <p:spPr>
          <a:xfrm>
            <a:off x="746312" y="2138125"/>
            <a:ext cx="90453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값을 입력하세요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2626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응 안돼 돌아가 - 유머/움짤/이슈 - 에펨코리아">
            <a:extLst>
              <a:ext uri="{FF2B5EF4-FFF2-40B4-BE49-F238E27FC236}">
                <a16:creationId xmlns:a16="http://schemas.microsoft.com/office/drawing/2014/main" id="{A24DC720-505D-0086-4C1C-2D6ECAB4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13" y="2367087"/>
            <a:ext cx="70455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FC67EB-91EA-6F6F-8DB1-D92C43CC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0" y="585663"/>
            <a:ext cx="7630590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22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Narrowing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개념이 필요합니다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위의 에러는 해당 부분에 </a:t>
            </a:r>
            <a:r>
              <a:rPr lang="en-US" altLang="ko-KR" dirty="0"/>
              <a:t>undefined </a:t>
            </a:r>
            <a:r>
              <a:rPr lang="ko-KR" altLang="en-US" dirty="0"/>
              <a:t>값이 들어갈 가능성이 있기 때문에 생기는 에러입니다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에러를 없애려면 코드 적으로 해당 부분에 </a:t>
            </a:r>
            <a:r>
              <a:rPr lang="en-US" altLang="ko-KR" dirty="0"/>
              <a:t>undefined </a:t>
            </a:r>
            <a:r>
              <a:rPr lang="ko-KR" altLang="en-US" dirty="0"/>
              <a:t>값이 들어 갈래야 들어 갈 수 없도록 처리를 해줘야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8552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0620C6-6E95-657B-8DB0-47CAD1D2C425}"/>
              </a:ext>
            </a:extLst>
          </p:cNvPr>
          <p:cNvSpPr txBox="1"/>
          <p:nvPr/>
        </p:nvSpPr>
        <p:spPr>
          <a:xfrm>
            <a:off x="228599" y="231845"/>
            <a:ext cx="943927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값을 입력하세요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0482" name="Picture 2" descr="rajephon lab - 개비스콘 짤 생성기">
            <a:extLst>
              <a:ext uri="{FF2B5EF4-FFF2-40B4-BE49-F238E27FC236}">
                <a16:creationId xmlns:a16="http://schemas.microsoft.com/office/drawing/2014/main" id="{AA3E745E-0031-FCF2-18FB-EA7F9408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3269687"/>
            <a:ext cx="3819525" cy="287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ajephon lab - 개비스콘 짤 생성기">
            <a:extLst>
              <a:ext uri="{FF2B5EF4-FFF2-40B4-BE49-F238E27FC236}">
                <a16:creationId xmlns:a16="http://schemas.microsoft.com/office/drawing/2014/main" id="{CE8834A3-5D0A-AAAC-020E-8BC1690E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88498"/>
            <a:ext cx="4572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36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객체도 이 참에 한번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보시쥬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28F122-B54A-CDD9-E9FA-A8F0F7D4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기존에 저희가 편히 쓰던 </a:t>
            </a:r>
            <a:r>
              <a:rPr lang="en-US" altLang="ko-KR" dirty="0" err="1"/>
              <a:t>e.target</a:t>
            </a:r>
            <a:r>
              <a:rPr lang="en-US" altLang="ko-KR" dirty="0"/>
              <a:t> </a:t>
            </a:r>
            <a:r>
              <a:rPr lang="ko-KR" altLang="en-US" dirty="0"/>
              <a:t>이라는 친구의 </a:t>
            </a:r>
            <a:r>
              <a:rPr lang="en-US" altLang="ko-KR" dirty="0"/>
              <a:t>e!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이벤트 객체의 타입을</a:t>
            </a:r>
            <a:r>
              <a:rPr lang="en-US" altLang="ko-KR" dirty="0"/>
              <a:t> </a:t>
            </a:r>
            <a:r>
              <a:rPr lang="ko-KR" altLang="en-US" dirty="0"/>
              <a:t>아시는 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알았다 쳐도  </a:t>
            </a:r>
            <a:r>
              <a:rPr lang="ko-KR" altLang="en-US" dirty="0" err="1"/>
              <a:t>모든걸</a:t>
            </a:r>
            <a:r>
              <a:rPr lang="ko-KR" altLang="en-US" dirty="0"/>
              <a:t> 다 기억하긴 어려울 겁니다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일단 </a:t>
            </a:r>
            <a:r>
              <a:rPr lang="en-US" altLang="ko-KR" dirty="0">
                <a:sym typeface="Wingdings" panose="05000000000000000000" pitchFamily="2" charset="2"/>
              </a:rPr>
              <a:t>any </a:t>
            </a:r>
            <a:r>
              <a:rPr lang="ko-KR" altLang="en-US" dirty="0">
                <a:sym typeface="Wingdings" panose="05000000000000000000" pitchFamily="2" charset="2"/>
              </a:rPr>
              <a:t>쓰고 시작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652BB-1A7E-4043-BFA7-3187D2BBF365}"/>
              </a:ext>
            </a:extLst>
          </p:cNvPr>
          <p:cNvSpPr txBox="1"/>
          <p:nvPr/>
        </p:nvSpPr>
        <p:spPr>
          <a:xfrm>
            <a:off x="771525" y="42246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1002270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객체도 이 참에 한번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보시쥬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28F122-B54A-CDD9-E9FA-A8F0F7D4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인터넷을 찾아보니 아래와 같다고 하군요</a:t>
            </a:r>
            <a:r>
              <a:rPr lang="en-US" altLang="ko-KR" dirty="0"/>
              <a:t>! </a:t>
            </a:r>
            <a:r>
              <a:rPr lang="ko-KR" altLang="en-US" dirty="0"/>
              <a:t>수정해 봅시다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5E74A-6EEE-CA44-50FC-89BD368F8A3F}"/>
              </a:ext>
            </a:extLst>
          </p:cNvPr>
          <p:cNvSpPr txBox="1"/>
          <p:nvPr/>
        </p:nvSpPr>
        <p:spPr>
          <a:xfrm>
            <a:off x="835964" y="2220158"/>
            <a:ext cx="106108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ChangeEvent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값을 입력하세요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B807D6-1075-C2D6-253F-98C0CB2E2AD3}"/>
              </a:ext>
            </a:extLst>
          </p:cNvPr>
          <p:cNvCxnSpPr>
            <a:cxnSpLocks/>
          </p:cNvCxnSpPr>
          <p:nvPr/>
        </p:nvCxnSpPr>
        <p:spPr>
          <a:xfrm>
            <a:off x="3874820" y="3665972"/>
            <a:ext cx="49962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54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457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4191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Div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요소의 색을 변경해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28F122-B54A-CDD9-E9FA-A8F0F7D4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컨트롤을 시작 했으니</a:t>
            </a:r>
            <a:r>
              <a:rPr lang="en-US" altLang="ko-KR" dirty="0"/>
              <a:t>, </a:t>
            </a:r>
            <a:r>
              <a:rPr lang="ko-KR" altLang="en-US" dirty="0"/>
              <a:t>이번에는 가장 기초가 되는 </a:t>
            </a:r>
            <a:r>
              <a:rPr lang="en-US" altLang="ko-KR" dirty="0" err="1"/>
              <a:t>Div</a:t>
            </a:r>
            <a:r>
              <a:rPr lang="en-US" altLang="ko-KR" dirty="0"/>
              <a:t> </a:t>
            </a:r>
            <a:r>
              <a:rPr lang="ko-KR" altLang="en-US" dirty="0"/>
              <a:t>요소의 색을 변경해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ChangeColor.tsx</a:t>
            </a:r>
            <a:r>
              <a:rPr lang="en-US" altLang="ko-KR" dirty="0"/>
              <a:t> </a:t>
            </a:r>
            <a:r>
              <a:rPr lang="ko-KR" altLang="en-US" dirty="0"/>
              <a:t>컴포넌트를 만들어서 </a:t>
            </a:r>
            <a:r>
              <a:rPr lang="en-US" altLang="ko-KR" dirty="0"/>
              <a:t>input </a:t>
            </a:r>
            <a:r>
              <a:rPr lang="ko-KR" altLang="en-US" dirty="0"/>
              <a:t>의 값을 입력하고 버튼을 클릭하면 해당 색상으로 </a:t>
            </a:r>
            <a:r>
              <a:rPr lang="en-US" altLang="ko-KR" dirty="0" err="1"/>
              <a:t>Div</a:t>
            </a:r>
            <a:r>
              <a:rPr lang="en-US" altLang="ko-KR" dirty="0"/>
              <a:t> </a:t>
            </a:r>
            <a:r>
              <a:rPr lang="ko-KR" altLang="en-US" dirty="0"/>
              <a:t>요소의 색상을 변경해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3378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Div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요소의 색을 변경해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063AC-70E0-9E44-542B-DF34C57AAC67}"/>
              </a:ext>
            </a:extLst>
          </p:cNvPr>
          <p:cNvSpPr txBox="1"/>
          <p:nvPr/>
        </p:nvSpPr>
        <p:spPr>
          <a:xfrm>
            <a:off x="631060" y="1423197"/>
            <a:ext cx="933497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HTMLDivElement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색상 변경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색상을 변경할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2785CE-E03B-07D9-2E21-69AEA88B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95" y="1774179"/>
            <a:ext cx="3191320" cy="10764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1483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Div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요소의 색을 변경해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28F122-B54A-CDD9-E9FA-A8F0F7D4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이제 버튼에 </a:t>
            </a:r>
            <a:r>
              <a:rPr lang="en-US" altLang="ko-KR" dirty="0" err="1"/>
              <a:t>handleDivColor</a:t>
            </a:r>
            <a:r>
              <a:rPr lang="en-US" altLang="ko-KR" dirty="0"/>
              <a:t> </a:t>
            </a:r>
            <a:r>
              <a:rPr lang="ko-KR" altLang="en-US" dirty="0"/>
              <a:t>함수를 걸어서</a:t>
            </a:r>
            <a:r>
              <a:rPr lang="en-US" altLang="ko-KR" dirty="0"/>
              <a:t>, div </a:t>
            </a:r>
            <a:r>
              <a:rPr lang="ko-KR" altLang="en-US" dirty="0"/>
              <a:t>요소의 색상을 </a:t>
            </a:r>
            <a:r>
              <a:rPr lang="en-US" altLang="ko-KR" dirty="0"/>
              <a:t>input </a:t>
            </a:r>
            <a:r>
              <a:rPr lang="ko-KR" altLang="en-US" dirty="0"/>
              <a:t>요소로 부터 받아서 변경해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inputRef.current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return </a:t>
            </a:r>
            <a:r>
              <a:rPr lang="ko-KR" altLang="en-US" dirty="0"/>
              <a:t>이 그려지기 전에는 값이 비어 있을 수 있으므로 </a:t>
            </a:r>
            <a:r>
              <a:rPr lang="en-US" altLang="ko-KR" dirty="0"/>
              <a:t>if </a:t>
            </a:r>
            <a:r>
              <a:rPr lang="ko-KR" altLang="en-US" dirty="0"/>
              <a:t>문을 사용하여 </a:t>
            </a:r>
            <a:r>
              <a:rPr lang="en-US" altLang="ko-KR" dirty="0"/>
              <a:t>Narrowing </a:t>
            </a:r>
            <a:r>
              <a:rPr lang="ko-KR" altLang="en-US" dirty="0"/>
              <a:t>을 </a:t>
            </a:r>
            <a:r>
              <a:rPr lang="ko-KR" altLang="en-US" dirty="0" err="1"/>
              <a:t>해주셨던</a:t>
            </a:r>
            <a:r>
              <a:rPr lang="ko-KR" altLang="en-US" dirty="0"/>
              <a:t> 것을 기억해서 코딩해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91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Null, undefined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Null </a:t>
            </a:r>
            <a:r>
              <a:rPr lang="ko-KR" altLang="en-US" dirty="0"/>
              <a:t>과 </a:t>
            </a:r>
            <a:r>
              <a:rPr lang="en-US" altLang="ko-KR" dirty="0"/>
              <a:t>undefined </a:t>
            </a:r>
            <a:r>
              <a:rPr lang="ko-KR" altLang="en-US" dirty="0"/>
              <a:t>도 타입 선언을 해서 사용해야 합니다</a:t>
            </a:r>
            <a:r>
              <a:rPr lang="en-US" altLang="ko-KR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70B18-6601-DBD0-2551-151A8F7D08AC}"/>
              </a:ext>
            </a:extLst>
          </p:cNvPr>
          <p:cNvSpPr txBox="1"/>
          <p:nvPr/>
        </p:nvSpPr>
        <p:spPr>
          <a:xfrm>
            <a:off x="775854" y="222867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null, undefined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60076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Div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요소의 색을 변경해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17EBB-EE4C-D7BA-B2F5-54B8A91589AF}"/>
              </a:ext>
            </a:extLst>
          </p:cNvPr>
          <p:cNvSpPr txBox="1"/>
          <p:nvPr/>
        </p:nvSpPr>
        <p:spPr>
          <a:xfrm>
            <a:off x="600363" y="1674674"/>
            <a:ext cx="9494982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handleDivColor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9CE1F23-DE0B-D98B-D871-8FDC19B94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959926"/>
            <a:ext cx="11260802" cy="1895245"/>
          </a:xfrm>
        </p:spPr>
        <p:txBody>
          <a:bodyPr/>
          <a:lstStyle/>
          <a:p>
            <a:r>
              <a:rPr lang="ko-KR" altLang="en-US" dirty="0"/>
              <a:t>역시나 에러가 발생합니다</a:t>
            </a:r>
            <a:r>
              <a:rPr lang="en-US" altLang="ko-KR" dirty="0"/>
              <a:t>. </a:t>
            </a:r>
            <a:r>
              <a:rPr lang="en-US" altLang="ko-KR" dirty="0" err="1"/>
              <a:t>Div</a:t>
            </a:r>
            <a:r>
              <a:rPr lang="en-US" altLang="ko-KR" dirty="0"/>
              <a:t> </a:t>
            </a:r>
            <a:r>
              <a:rPr lang="ko-KR" altLang="en-US" dirty="0"/>
              <a:t>요소도 사실 </a:t>
            </a:r>
            <a:r>
              <a:rPr lang="en-US" altLang="ko-KR" dirty="0"/>
              <a:t>return </a:t>
            </a:r>
            <a:r>
              <a:rPr lang="ko-KR" altLang="en-US" dirty="0"/>
              <a:t>이 그려지기 전에는 값이 비어 있을 수 밖에 없기 때문이죠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2D75EA-7762-D57F-EFC0-3CCA8539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" y="3260050"/>
            <a:ext cx="8045300" cy="16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0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Div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요소의 색을 변경해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9CE1F23-DE0B-D98B-D871-8FDC19B94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29000"/>
            <a:ext cx="11260802" cy="3426172"/>
          </a:xfrm>
        </p:spPr>
        <p:txBody>
          <a:bodyPr/>
          <a:lstStyle/>
          <a:p>
            <a:r>
              <a:rPr lang="ko-KR" altLang="en-US" dirty="0"/>
              <a:t>위의 코드처럼 </a:t>
            </a:r>
            <a:r>
              <a:rPr lang="en-US" altLang="ko-KR" dirty="0"/>
              <a:t>DOM </a:t>
            </a:r>
            <a:r>
              <a:rPr lang="ko-KR" altLang="en-US" dirty="0"/>
              <a:t>컨트롤을 위한 </a:t>
            </a:r>
            <a:r>
              <a:rPr lang="en-US" altLang="ko-KR" dirty="0"/>
              <a:t>ref </a:t>
            </a:r>
            <a:r>
              <a:rPr lang="ko-KR" altLang="en-US" dirty="0"/>
              <a:t>의 값이 존재 할 때</a:t>
            </a:r>
            <a:r>
              <a:rPr lang="en-US" altLang="ko-KR" dirty="0"/>
              <a:t>(= DOM </a:t>
            </a:r>
            <a:r>
              <a:rPr lang="ko-KR" altLang="en-US" dirty="0"/>
              <a:t>요소의 값을 받아 왔을 때에만 색상 변경이 일어 나도록 코드를 수정해 줍니다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1662D-B3FE-6B07-09F9-696758604240}"/>
              </a:ext>
            </a:extLst>
          </p:cNvPr>
          <p:cNvSpPr txBox="1"/>
          <p:nvPr/>
        </p:nvSpPr>
        <p:spPr>
          <a:xfrm>
            <a:off x="510988" y="1658263"/>
            <a:ext cx="959359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handleDivColor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589379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9AE760-7A8F-2A91-F80B-48335CAA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64" y="840165"/>
            <a:ext cx="7630472" cy="1949217"/>
          </a:xfrm>
          <a:prstGeom prst="rect">
            <a:avLst/>
          </a:prstGeom>
        </p:spPr>
      </p:pic>
      <p:pic>
        <p:nvPicPr>
          <p:cNvPr id="2050" name="Picture 2" descr="어예 짤과 움짤 모음 - 짤봇">
            <a:extLst>
              <a:ext uri="{FF2B5EF4-FFF2-40B4-BE49-F238E27FC236}">
                <a16:creationId xmlns:a16="http://schemas.microsoft.com/office/drawing/2014/main" id="{251AE9D8-C894-8672-CDFD-522EC5D9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924032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63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소화제 짤','편-안 짤'로 유명한 이 배우는 누구일까? : 네이버 포스트">
            <a:extLst>
              <a:ext uri="{FF2B5EF4-FFF2-40B4-BE49-F238E27FC236}">
                <a16:creationId xmlns:a16="http://schemas.microsoft.com/office/drawing/2014/main" id="{602714B4-272F-331D-1C84-DF3A083E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638175"/>
            <a:ext cx="8372475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인생은 오르막이야 오르다보면 평지도 만나는 거야~~👍 TV CHOSUN 221209 방송 | [여행의 맛 – 9회] | TV조선 -  YouTube">
            <a:extLst>
              <a:ext uri="{FF2B5EF4-FFF2-40B4-BE49-F238E27FC236}">
                <a16:creationId xmlns:a16="http://schemas.microsoft.com/office/drawing/2014/main" id="{CE9ABF9B-895E-389F-E1B0-3855E53C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타입스크립트 - 위키백과, 우리 모두의 백과사전">
            <a:extLst>
              <a:ext uri="{FF2B5EF4-FFF2-40B4-BE49-F238E27FC236}">
                <a16:creationId xmlns:a16="http://schemas.microsoft.com/office/drawing/2014/main" id="{4E86A1F7-7C9D-7381-3E9D-43C5A1FB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92" y="2219038"/>
            <a:ext cx="1594283" cy="15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6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457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변수처럼 쓸 때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4296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변수처럼 쓸 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 친구는 그나마 좀 쉽습니다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그냥 기존처럼 선언을 하면서 타입만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처럼 정해주면 끝입니다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변수처럼 사용할 </a:t>
            </a:r>
            <a:r>
              <a:rPr lang="en-US" altLang="ko-KR" dirty="0">
                <a:sym typeface="Wingdings" panose="05000000000000000000" pitchFamily="2" charset="2"/>
              </a:rPr>
              <a:t>string </a:t>
            </a:r>
            <a:r>
              <a:rPr lang="ko-KR" altLang="en-US" dirty="0">
                <a:sym typeface="Wingdings" panose="05000000000000000000" pitchFamily="2" charset="2"/>
              </a:rPr>
              <a:t>타입의 </a:t>
            </a:r>
            <a:r>
              <a:rPr lang="en-US" altLang="ko-KR" dirty="0" err="1">
                <a:sym typeface="Wingdings" panose="05000000000000000000" pitchFamily="2" charset="2"/>
              </a:rPr>
              <a:t>useRef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선언하고</a:t>
            </a:r>
            <a:r>
              <a:rPr lang="en-US" altLang="ko-KR" dirty="0">
                <a:sym typeface="Wingdings" panose="05000000000000000000" pitchFamily="2" charset="2"/>
              </a:rPr>
              <a:t>, input </a:t>
            </a:r>
            <a:r>
              <a:rPr lang="ko-KR" altLang="en-US" dirty="0">
                <a:sym typeface="Wingdings" panose="05000000000000000000" pitchFamily="2" charset="2"/>
              </a:rPr>
              <a:t>에서 값을 받아서 </a:t>
            </a:r>
            <a:r>
              <a:rPr lang="en-US" altLang="ko-KR" dirty="0">
                <a:sym typeface="Wingdings" panose="05000000000000000000" pitchFamily="2" charset="2"/>
              </a:rPr>
              <a:t>console.log </a:t>
            </a:r>
            <a:r>
              <a:rPr lang="ko-KR" altLang="en-US" dirty="0">
                <a:sym typeface="Wingdings" panose="05000000000000000000" pitchFamily="2" charset="2"/>
              </a:rPr>
              <a:t>에 찍는 기능을 추가해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828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D6E1CC-0153-25AA-AF78-25F2BB20EEB0}"/>
              </a:ext>
            </a:extLst>
          </p:cNvPr>
          <p:cNvSpPr txBox="1"/>
          <p:nvPr/>
        </p:nvSpPr>
        <p:spPr>
          <a:xfrm>
            <a:off x="314324" y="292596"/>
            <a:ext cx="894397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HTMLDivElement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varRef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handleDivColor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varRef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varRef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handleDivColor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색상 변경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색상을 변경할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E96DACD-30BA-7003-836E-D30F25906087}"/>
              </a:ext>
            </a:extLst>
          </p:cNvPr>
          <p:cNvCxnSpPr>
            <a:cxnSpLocks/>
          </p:cNvCxnSpPr>
          <p:nvPr/>
        </p:nvCxnSpPr>
        <p:spPr>
          <a:xfrm>
            <a:off x="688879" y="1475222"/>
            <a:ext cx="4129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B94B9-1236-95DD-31C3-48C39CDF5862}"/>
              </a:ext>
            </a:extLst>
          </p:cNvPr>
          <p:cNvSpPr/>
          <p:nvPr/>
        </p:nvSpPr>
        <p:spPr>
          <a:xfrm>
            <a:off x="1009650" y="2533650"/>
            <a:ext cx="5219699" cy="59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37A14-78AD-CEC9-9003-F2A5BEC2B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14"/>
          <a:stretch/>
        </p:blipFill>
        <p:spPr>
          <a:xfrm>
            <a:off x="6934200" y="3053291"/>
            <a:ext cx="3139144" cy="1238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9F25FB-F82F-433C-96B3-C71DE3D91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97"/>
          <a:stretch/>
        </p:blipFill>
        <p:spPr>
          <a:xfrm>
            <a:off x="10073344" y="3124196"/>
            <a:ext cx="1796118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64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457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9156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Props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TS </a:t>
            </a:r>
            <a:r>
              <a:rPr lang="ko-KR" altLang="en-US" dirty="0"/>
              <a:t>에서는 사용</a:t>
            </a:r>
            <a:r>
              <a:rPr lang="en-US" altLang="ko-KR" dirty="0"/>
              <a:t>,</a:t>
            </a:r>
            <a:r>
              <a:rPr lang="ko-KR" altLang="en-US" dirty="0"/>
              <a:t> 전달되는 모든 데이터는 타입을 정해줘야만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props </a:t>
            </a:r>
            <a:r>
              <a:rPr lang="ko-KR" altLang="en-US" dirty="0"/>
              <a:t>도 예외가 아니죠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props </a:t>
            </a:r>
            <a:r>
              <a:rPr lang="ko-KR" altLang="en-US" dirty="0"/>
              <a:t>는 보통 객체 형태로 전달이 되므로</a:t>
            </a:r>
            <a:r>
              <a:rPr lang="en-US" altLang="ko-KR" dirty="0"/>
              <a:t>, </a:t>
            </a:r>
            <a:r>
              <a:rPr lang="ko-KR" altLang="en-US" dirty="0"/>
              <a:t>구조 분해 할당으로 하나하나 타입을 선언해 주거나 </a:t>
            </a:r>
            <a:r>
              <a:rPr lang="en-US" altLang="ko-KR" dirty="0"/>
              <a:t>interface </a:t>
            </a:r>
            <a:r>
              <a:rPr lang="ko-KR" altLang="en-US" dirty="0"/>
              <a:t>또는 </a:t>
            </a:r>
            <a:r>
              <a:rPr lang="en-US" altLang="ko-KR" dirty="0"/>
              <a:t>type </a:t>
            </a:r>
            <a:r>
              <a:rPr lang="ko-KR" altLang="en-US" dirty="0"/>
              <a:t>을 이용합니다</a:t>
            </a:r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 err="1"/>
              <a:t>ParentProps.tsx</a:t>
            </a:r>
            <a:r>
              <a:rPr lang="en-US" altLang="ko-KR" dirty="0"/>
              <a:t> </a:t>
            </a:r>
            <a:r>
              <a:rPr lang="ko-KR" altLang="en-US" dirty="0"/>
              <a:t>컴포넌트를 만들어 </a:t>
            </a:r>
            <a:r>
              <a:rPr lang="en-US" altLang="ko-KR" dirty="0"/>
              <a:t>Props </a:t>
            </a:r>
            <a:r>
              <a:rPr lang="ko-KR" altLang="en-US" dirty="0"/>
              <a:t>를 보내고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Props</a:t>
            </a:r>
            <a:r>
              <a:rPr lang="ko-KR" altLang="en-US" dirty="0"/>
              <a:t>를 받아서 출력하는 </a:t>
            </a:r>
            <a:r>
              <a:rPr lang="en-US" altLang="ko-KR" dirty="0" err="1"/>
              <a:t>Props.tsx</a:t>
            </a:r>
            <a:r>
              <a:rPr lang="en-US" altLang="ko-KR" dirty="0"/>
              <a:t> </a:t>
            </a:r>
            <a:r>
              <a:rPr lang="ko-KR" altLang="en-US" dirty="0"/>
              <a:t>라는 컴포넌트를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178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Props </a:t>
            </a:r>
            <a:r>
              <a:rPr lang="ko-KR" altLang="en-US" dirty="0"/>
              <a:t>하나하나 선언하기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18A29-E623-C924-89C6-C1ECF7C6D87A}"/>
              </a:ext>
            </a:extLst>
          </p:cNvPr>
          <p:cNvSpPr txBox="1"/>
          <p:nvPr/>
        </p:nvSpPr>
        <p:spPr>
          <a:xfrm>
            <a:off x="581024" y="1328391"/>
            <a:ext cx="551497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ParentProps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1C726-541C-062F-C6EF-3E4C5C1FD47A}"/>
              </a:ext>
            </a:extLst>
          </p:cNvPr>
          <p:cNvSpPr txBox="1"/>
          <p:nvPr/>
        </p:nvSpPr>
        <p:spPr>
          <a:xfrm>
            <a:off x="6317327" y="1328391"/>
            <a:ext cx="459105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취미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);}</a:t>
            </a:r>
          </a:p>
        </p:txBody>
      </p:sp>
    </p:spTree>
    <p:extLst>
      <p:ext uri="{BB962C8B-B14F-4D97-AF65-F5344CB8AC3E}">
        <p14:creationId xmlns:p14="http://schemas.microsoft.com/office/powerpoint/2010/main" val="33266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Array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5182-3674-2D06-A3AC-E34EEE3E3C88}"/>
              </a:ext>
            </a:extLst>
          </p:cNvPr>
          <p:cNvSpPr txBox="1"/>
          <p:nvPr/>
        </p:nvSpPr>
        <p:spPr>
          <a:xfrm>
            <a:off x="603352" y="2222051"/>
            <a:ext cx="988915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= [{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}];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배열은 안에 들어 있는 데이터의 타입을 정의해 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표기 방법은 </a:t>
            </a:r>
            <a:r>
              <a:rPr lang="ko-KR" altLang="en-US" dirty="0">
                <a:solidFill>
                  <a:srgbClr val="00B050"/>
                </a:solidFill>
              </a:rPr>
              <a:t>데이터타입</a:t>
            </a:r>
            <a:r>
              <a:rPr lang="en-US" altLang="ko-KR" dirty="0">
                <a:solidFill>
                  <a:srgbClr val="00B050"/>
                </a:solidFill>
              </a:rPr>
              <a:t>[]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00B050"/>
                </a:solidFill>
              </a:rPr>
              <a:t>Array&lt;</a:t>
            </a:r>
            <a:r>
              <a:rPr lang="ko-KR" altLang="en-US" dirty="0">
                <a:solidFill>
                  <a:srgbClr val="00B050"/>
                </a:solidFill>
              </a:rPr>
              <a:t>데이터타입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37281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Interface </a:t>
            </a:r>
            <a:r>
              <a:rPr lang="ko-KR" altLang="en-US" dirty="0"/>
              <a:t>이용하기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89455-60F8-D611-58CD-10967666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하나하나 선언하는 방법은 하드 코딩하는 양도 늘어나고</a:t>
            </a:r>
            <a:r>
              <a:rPr lang="en-US" altLang="ko-KR" dirty="0"/>
              <a:t>, </a:t>
            </a:r>
            <a:r>
              <a:rPr lang="ko-KR" altLang="en-US" dirty="0"/>
              <a:t>보내는 쪽 또는 받는 쪽 한곳에서만 </a:t>
            </a:r>
            <a:r>
              <a:rPr lang="en-US" altLang="ko-KR" dirty="0"/>
              <a:t>props </a:t>
            </a:r>
            <a:r>
              <a:rPr lang="ko-KR" altLang="en-US" dirty="0"/>
              <a:t>데이터를 확인 할 수 있기 때문에 불편합니다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보통 </a:t>
            </a:r>
            <a:r>
              <a:rPr lang="en-US" altLang="ko-KR" dirty="0"/>
              <a:t>Interface </a:t>
            </a:r>
            <a:r>
              <a:rPr lang="ko-KR" altLang="en-US" dirty="0"/>
              <a:t>를 사용해서 </a:t>
            </a:r>
            <a:r>
              <a:rPr lang="en-US" altLang="ko-KR" dirty="0"/>
              <a:t>props </a:t>
            </a:r>
            <a:r>
              <a:rPr lang="ko-KR" altLang="en-US" dirty="0"/>
              <a:t>를 구현하죠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보내는 부모 컴포넌트에서 </a:t>
            </a:r>
            <a:r>
              <a:rPr lang="en-US" altLang="ko-KR" dirty="0"/>
              <a:t>Interface </a:t>
            </a:r>
            <a:r>
              <a:rPr lang="ko-KR" altLang="en-US" dirty="0"/>
              <a:t>로 보낼 </a:t>
            </a:r>
            <a:r>
              <a:rPr lang="en-US" altLang="ko-KR" dirty="0"/>
              <a:t>props </a:t>
            </a:r>
            <a:r>
              <a:rPr lang="ko-KR" altLang="en-US" dirty="0"/>
              <a:t>의 타입을 정의하고</a:t>
            </a:r>
            <a:r>
              <a:rPr lang="en-US" altLang="ko-KR" dirty="0"/>
              <a:t>, export </a:t>
            </a:r>
            <a:r>
              <a:rPr lang="ko-KR" altLang="en-US" dirty="0"/>
              <a:t>해줍니다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받는 자식 </a:t>
            </a:r>
            <a:r>
              <a:rPr lang="ko-KR" altLang="en-US" dirty="0" err="1"/>
              <a:t>컨포넌트에서는</a:t>
            </a:r>
            <a:r>
              <a:rPr lang="ko-KR" altLang="en-US" dirty="0"/>
              <a:t> </a:t>
            </a:r>
            <a:r>
              <a:rPr lang="en-US" altLang="ko-KR" dirty="0"/>
              <a:t>export </a:t>
            </a:r>
            <a:r>
              <a:rPr lang="ko-KR" altLang="en-US" dirty="0"/>
              <a:t>된 </a:t>
            </a:r>
            <a:r>
              <a:rPr lang="en-US" altLang="ko-KR" dirty="0"/>
              <a:t>interface </a:t>
            </a:r>
            <a:r>
              <a:rPr lang="ko-KR" altLang="en-US" dirty="0"/>
              <a:t>를 </a:t>
            </a:r>
            <a:r>
              <a:rPr lang="en-US" altLang="ko-KR" dirty="0"/>
              <a:t>import</a:t>
            </a:r>
            <a:r>
              <a:rPr lang="ko-KR" altLang="en-US" dirty="0"/>
              <a:t> 해서 </a:t>
            </a:r>
            <a:r>
              <a:rPr lang="en-US" altLang="ko-KR" dirty="0"/>
              <a:t>props </a:t>
            </a:r>
            <a:r>
              <a:rPr lang="ko-KR" altLang="en-US" dirty="0"/>
              <a:t>의 타입으로 제공합니다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0806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356BF-611C-3B22-26E2-885FC3D1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ParentProps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1E8E0-5ADD-B61F-35C7-65797EF23507}"/>
              </a:ext>
            </a:extLst>
          </p:cNvPr>
          <p:cNvSpPr txBox="1"/>
          <p:nvPr/>
        </p:nvSpPr>
        <p:spPr>
          <a:xfrm>
            <a:off x="628650" y="1328391"/>
            <a:ext cx="1015365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ParentProps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468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356BF-611C-3B22-26E2-885FC3D1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자식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1E8E0-5ADD-B61F-35C7-65797EF23507}"/>
              </a:ext>
            </a:extLst>
          </p:cNvPr>
          <p:cNvSpPr txBox="1"/>
          <p:nvPr/>
        </p:nvSpPr>
        <p:spPr>
          <a:xfrm>
            <a:off x="628650" y="1443841"/>
            <a:ext cx="101536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ParentProps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취미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526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356BF-611C-3B22-26E2-885FC3D1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부모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FBCDF-FCCB-8A45-D6E5-F21A0BF8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부모</a:t>
            </a:r>
            <a:r>
              <a:rPr lang="en-US" altLang="ko-KR" dirty="0"/>
              <a:t> </a:t>
            </a:r>
            <a:r>
              <a:rPr lang="ko-KR" altLang="en-US" dirty="0"/>
              <a:t>컴포넌트에서 하나하나 </a:t>
            </a:r>
            <a:r>
              <a:rPr lang="en-US" altLang="ko-KR" dirty="0"/>
              <a:t>props </a:t>
            </a:r>
            <a:r>
              <a:rPr lang="ko-KR" altLang="en-US" dirty="0" err="1"/>
              <a:t>보내는게</a:t>
            </a:r>
            <a:r>
              <a:rPr lang="ko-KR" altLang="en-US" dirty="0"/>
              <a:t> 귀찮을 때에는 이렇게 보내는 것도 가능합니다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같은 </a:t>
            </a:r>
            <a:r>
              <a:rPr lang="en-US" altLang="ko-KR" dirty="0">
                <a:sym typeface="Wingdings" panose="05000000000000000000" pitchFamily="2" charset="2"/>
              </a:rPr>
              <a:t>interface </a:t>
            </a:r>
            <a:r>
              <a:rPr lang="ko-KR" altLang="en-US" dirty="0">
                <a:sym typeface="Wingdings" panose="05000000000000000000" pitchFamily="2" charset="2"/>
              </a:rPr>
              <a:t>를 공유하고 있으므로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자주 쓰입니다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8BA93-A69D-BCAA-3DF1-E87C8FC52650}"/>
              </a:ext>
            </a:extLst>
          </p:cNvPr>
          <p:cNvSpPr txBox="1"/>
          <p:nvPr/>
        </p:nvSpPr>
        <p:spPr>
          <a:xfrm>
            <a:off x="891737" y="361874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EA158D-70BD-83A1-CC9B-4CFE64977745}"/>
              </a:ext>
            </a:extLst>
          </p:cNvPr>
          <p:cNvCxnSpPr>
            <a:cxnSpLocks/>
          </p:cNvCxnSpPr>
          <p:nvPr/>
        </p:nvCxnSpPr>
        <p:spPr>
          <a:xfrm>
            <a:off x="1725345" y="4550483"/>
            <a:ext cx="23307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178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 보기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해당 조건을 만족하는 컴포넌트 작성하기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Todo.tsx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태그로 할 일을 입력 받아 추가하는 컴포넌트</a:t>
            </a:r>
            <a:endParaRPr lang="en-US" altLang="ko-KR" dirty="0"/>
          </a:p>
          <a:p>
            <a:pPr lvl="1"/>
            <a:r>
              <a:rPr lang="ko-KR" altLang="en-US" dirty="0"/>
              <a:t>할 일 추가를 클릭하면 </a:t>
            </a:r>
            <a:r>
              <a:rPr lang="en-US" altLang="ko-KR" dirty="0"/>
              <a:t>input </a:t>
            </a:r>
            <a:r>
              <a:rPr lang="ko-KR" altLang="en-US" dirty="0"/>
              <a:t>태그에 입력 된 내용이 할 일 목록 아래에 쌓인다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43BE7-4809-5065-3C26-17EB0228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63" y="4219491"/>
            <a:ext cx="2848373" cy="1200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462859-8751-BBF9-F7AA-C4CB7588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295702"/>
            <a:ext cx="3715268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02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 보기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Todo.tsx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ko-KR" altLang="en-US" dirty="0"/>
              <a:t>데이터는 배열로 관리되며</a:t>
            </a:r>
            <a:r>
              <a:rPr lang="en-US" altLang="ko-KR" dirty="0"/>
              <a:t>, </a:t>
            </a:r>
            <a:r>
              <a:rPr lang="ko-KR" altLang="en-US" dirty="0"/>
              <a:t>아래와 같은 인터페이스의 데이터를 배열로 가진다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배열의 길이 만큼 </a:t>
            </a:r>
            <a:r>
              <a:rPr lang="en-US" altLang="ko-KR" dirty="0" err="1"/>
              <a:t>List.tsx</a:t>
            </a:r>
            <a:r>
              <a:rPr lang="en-US" altLang="ko-KR" dirty="0"/>
              <a:t> </a:t>
            </a:r>
            <a:r>
              <a:rPr lang="ko-KR" altLang="en-US" dirty="0"/>
              <a:t>자식 컴포넌트에게 </a:t>
            </a:r>
            <a:r>
              <a:rPr lang="en-US" altLang="ko-KR" dirty="0"/>
              <a:t>props </a:t>
            </a:r>
            <a:r>
              <a:rPr lang="ko-KR" altLang="en-US" dirty="0"/>
              <a:t>로 데이터를 전달하여 할 일 목록을 만들어 낸다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C445D-350F-1C67-0171-891FC315F080}"/>
              </a:ext>
            </a:extLst>
          </p:cNvPr>
          <p:cNvSpPr txBox="1"/>
          <p:nvPr/>
        </p:nvSpPr>
        <p:spPr>
          <a:xfrm>
            <a:off x="1028043" y="3491617"/>
            <a:ext cx="33909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0752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 보기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List.tsx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en-US" altLang="ko-KR" dirty="0" err="1"/>
              <a:t>Todo.tsx</a:t>
            </a:r>
            <a:r>
              <a:rPr lang="en-US" altLang="ko-KR" dirty="0"/>
              <a:t> </a:t>
            </a:r>
            <a:r>
              <a:rPr lang="ko-KR" altLang="en-US" dirty="0"/>
              <a:t>컴포넌트로 부터 </a:t>
            </a:r>
            <a:r>
              <a:rPr lang="en-US" altLang="ko-KR" dirty="0"/>
              <a:t>props </a:t>
            </a:r>
            <a:r>
              <a:rPr lang="ko-KR" altLang="en-US" dirty="0"/>
              <a:t>를 받아서 출력해 주는 컴포넌트</a:t>
            </a:r>
            <a:endParaRPr lang="en-US" altLang="ko-KR" dirty="0"/>
          </a:p>
          <a:p>
            <a:pPr lvl="1"/>
            <a:r>
              <a:rPr lang="en-US" altLang="ko-KR" dirty="0"/>
              <a:t>Task </a:t>
            </a:r>
            <a:r>
              <a:rPr lang="ko-KR" altLang="en-US" dirty="0"/>
              <a:t>인터페이스를 가져와서 </a:t>
            </a:r>
            <a:r>
              <a:rPr lang="en-US" altLang="ko-KR" dirty="0"/>
              <a:t>props </a:t>
            </a:r>
            <a:r>
              <a:rPr lang="ko-KR" altLang="en-US" dirty="0"/>
              <a:t>데이터 타입으로 사용한다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Done </a:t>
            </a:r>
            <a:r>
              <a:rPr lang="ko-KR" altLang="en-US" dirty="0"/>
              <a:t>프로퍼티가 </a:t>
            </a:r>
            <a:r>
              <a:rPr lang="en-US" altLang="ko-KR" dirty="0"/>
              <a:t>true </a:t>
            </a:r>
            <a:r>
              <a:rPr lang="ko-KR" altLang="en-US" dirty="0"/>
              <a:t>이면 </a:t>
            </a:r>
            <a:r>
              <a:rPr lang="en-US" altLang="ko-KR" dirty="0"/>
              <a:t>“</a:t>
            </a:r>
            <a:r>
              <a:rPr lang="ko-KR" altLang="en-US" dirty="0"/>
              <a:t>완료</a:t>
            </a:r>
            <a:r>
              <a:rPr lang="en-US" altLang="ko-KR" dirty="0"/>
              <a:t>”, false </a:t>
            </a:r>
            <a:r>
              <a:rPr lang="ko-KR" altLang="en-US" dirty="0"/>
              <a:t>이면 </a:t>
            </a:r>
            <a:r>
              <a:rPr lang="en-US" altLang="ko-KR" dirty="0"/>
              <a:t>“</a:t>
            </a:r>
            <a:r>
              <a:rPr lang="ko-KR" altLang="en-US" dirty="0"/>
              <a:t>미 완료</a:t>
            </a:r>
            <a:r>
              <a:rPr lang="en-US" altLang="ko-KR" dirty="0"/>
              <a:t>”</a:t>
            </a:r>
            <a:r>
              <a:rPr lang="ko-KR" altLang="en-US" dirty="0"/>
              <a:t>를 출력한다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687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오늘의 짤 #둠칫짤칫 짤즈 5">
            <a:extLst>
              <a:ext uri="{FF2B5EF4-FFF2-40B4-BE49-F238E27FC236}">
                <a16:creationId xmlns:a16="http://schemas.microsoft.com/office/drawing/2014/main" id="{17879108-4F90-57B5-EF01-41B83C08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923925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4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라인 LINE - Google Play 앱">
            <a:extLst>
              <a:ext uri="{FF2B5EF4-FFF2-40B4-BE49-F238E27FC236}">
                <a16:creationId xmlns:a16="http://schemas.microsoft.com/office/drawing/2014/main" id="{84014D00-F2CF-8722-53C7-D8F2C46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83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24D107-CDBA-E4FE-BF36-FE9F4339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23" y="416445"/>
            <a:ext cx="9153273" cy="5790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5C2CA-D419-2B61-D0BD-5CDA9DDB37A0}"/>
              </a:ext>
            </a:extLst>
          </p:cNvPr>
          <p:cNvSpPr txBox="1"/>
          <p:nvPr/>
        </p:nvSpPr>
        <p:spPr>
          <a:xfrm>
            <a:off x="7661078" y="1429408"/>
            <a:ext cx="393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리액트와</a:t>
            </a:r>
            <a:r>
              <a:rPr kumimoji="1" lang="ko-KR" altLang="en-US" dirty="0"/>
              <a:t> 협업하기 좋음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 modules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98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Tuple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5182-3674-2D06-A3AC-E34EEE3E3C88}"/>
              </a:ext>
            </a:extLst>
          </p:cNvPr>
          <p:cNvSpPr txBox="1"/>
          <p:nvPr/>
        </p:nvSpPr>
        <p:spPr>
          <a:xfrm>
            <a:off x="603352" y="2222051"/>
            <a:ext cx="988915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Tuple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tupleOne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}];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서로 다른 데이터가 들어 있으며</a:t>
            </a:r>
            <a:r>
              <a:rPr lang="en-US" altLang="ko-KR" dirty="0"/>
              <a:t>, </a:t>
            </a:r>
            <a:r>
              <a:rPr lang="ko-KR" altLang="en-US" dirty="0"/>
              <a:t>데이터의 순서가 정해진 배열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508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8CB851-FD29-4E24-4A00-44ED8D6A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4" y="560581"/>
            <a:ext cx="9458338" cy="57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98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sing CSS Modules in React">
            <a:extLst>
              <a:ext uri="{FF2B5EF4-FFF2-40B4-BE49-F238E27FC236}">
                <a16:creationId xmlns:a16="http://schemas.microsoft.com/office/drawing/2014/main" id="{2393A31C-77C1-69A0-3545-21CF89C5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49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4276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Header </a:t>
            </a:r>
            <a:r>
              <a:rPr lang="ko-KR" altLang="en-US" dirty="0"/>
              <a:t>와 </a:t>
            </a:r>
            <a:r>
              <a:rPr lang="en-US" altLang="ko-KR" dirty="0"/>
              <a:t>Section </a:t>
            </a:r>
            <a:r>
              <a:rPr lang="ko-KR" altLang="en-US" dirty="0"/>
              <a:t>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94560-1D73-CB36-384C-8C1BC99E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정말 간단한 형태의 </a:t>
            </a:r>
            <a:r>
              <a:rPr lang="en-US" altLang="ko-KR" dirty="0"/>
              <a:t>Header </a:t>
            </a:r>
            <a:r>
              <a:rPr lang="ko-KR" altLang="en-US" dirty="0"/>
              <a:t>와 </a:t>
            </a:r>
            <a:r>
              <a:rPr lang="en-US" altLang="ko-KR" dirty="0"/>
              <a:t>Section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오랜만에 </a:t>
            </a:r>
            <a:r>
              <a:rPr lang="en-US" altLang="ko-KR" dirty="0"/>
              <a:t>CSS </a:t>
            </a:r>
            <a:r>
              <a:rPr lang="ko-KR" altLang="en-US" dirty="0"/>
              <a:t>파일을 사용해서 순수 </a:t>
            </a:r>
            <a:r>
              <a:rPr lang="en-US" altLang="ko-KR" dirty="0"/>
              <a:t>CSS </a:t>
            </a:r>
            <a:r>
              <a:rPr lang="ko-KR" altLang="en-US" dirty="0"/>
              <a:t>로 스타일링을 해보시죠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95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598324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796E1-6F67-3E68-AB97-D9BF9E63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Header.tsx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CE832-1D81-69F5-7B3D-652E055F40DE}"/>
              </a:ext>
            </a:extLst>
          </p:cNvPr>
          <p:cNvSpPr txBox="1"/>
          <p:nvPr/>
        </p:nvSpPr>
        <p:spPr>
          <a:xfrm>
            <a:off x="600075" y="1328391"/>
            <a:ext cx="741045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"../styles/Header.css"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5141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796E1-6F67-3E68-AB97-D9BF9E63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Header.css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B99A-E13A-92DF-ED8E-90B29A086F28}"/>
              </a:ext>
            </a:extLst>
          </p:cNvPr>
          <p:cNvSpPr txBox="1"/>
          <p:nvPr/>
        </p:nvSpPr>
        <p:spPr>
          <a:xfrm>
            <a:off x="510988" y="1328391"/>
            <a:ext cx="4835712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DC0BB-9988-431F-664F-B9464C82346F}"/>
              </a:ext>
            </a:extLst>
          </p:cNvPr>
          <p:cNvSpPr txBox="1"/>
          <p:nvPr/>
        </p:nvSpPr>
        <p:spPr>
          <a:xfrm>
            <a:off x="5346700" y="1328391"/>
            <a:ext cx="4559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558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D3FCE0-EA22-28C4-0630-0C049B36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01" y="1803353"/>
            <a:ext cx="8871897" cy="1042934"/>
          </a:xfrm>
          <a:prstGeom prst="rect">
            <a:avLst/>
          </a:prstGeom>
        </p:spPr>
      </p:pic>
      <p:pic>
        <p:nvPicPr>
          <p:cNvPr id="7170" name="Picture 2" descr="보라팍의 영국영어 32 - 짜잔~ 영어로 뭐라고 할까요 ㅋ 바로 Ta da~ : 네이버 블로그">
            <a:extLst>
              <a:ext uri="{FF2B5EF4-FFF2-40B4-BE49-F238E27FC236}">
                <a16:creationId xmlns:a16="http://schemas.microsoft.com/office/drawing/2014/main" id="{F6373714-09E7-9018-E6A4-BCD30654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2" y="1241325"/>
            <a:ext cx="21336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37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8959185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Section.tsx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DB5DD-F13B-915D-59A7-7279A006B908}"/>
              </a:ext>
            </a:extLst>
          </p:cNvPr>
          <p:cNvSpPr txBox="1"/>
          <p:nvPr/>
        </p:nvSpPr>
        <p:spPr>
          <a:xfrm>
            <a:off x="647700" y="1328391"/>
            <a:ext cx="109347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"../styles/Section.css"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Lorem, ipsum dolor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Ut,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pariatur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ducimus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alias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eveniet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officiis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quidem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atque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ullam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et id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laudantium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obcaecati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itaque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sequi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perferendis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labore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adipisci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minima.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902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Enum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이런 식으로 회원의 등급을 숫자 값</a:t>
            </a:r>
            <a:r>
              <a:rPr lang="en-US" altLang="ko-KR" dirty="0"/>
              <a:t>(0 ~ 3)</a:t>
            </a:r>
            <a:r>
              <a:rPr lang="ko-KR" altLang="en-US" dirty="0"/>
              <a:t>으로 사용할 때</a:t>
            </a:r>
            <a:r>
              <a:rPr lang="en-US" altLang="ko-KR" dirty="0"/>
              <a:t>, </a:t>
            </a:r>
            <a:r>
              <a:rPr lang="ko-KR" altLang="en-US" dirty="0"/>
              <a:t>해당 숫자를 외우지 않고 </a:t>
            </a:r>
            <a:r>
              <a:rPr lang="en-US" altLang="ko-KR" dirty="0"/>
              <a:t>Enum </a:t>
            </a:r>
            <a:r>
              <a:rPr lang="ko-KR" altLang="en-US" dirty="0"/>
              <a:t>을 사용하면 좀 더 편리하게 사용이 가능합니다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코드 가독성이 올라 갑니다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6EE6D-F6B9-3286-858E-4E1A0173C4E1}"/>
              </a:ext>
            </a:extLst>
          </p:cNvPr>
          <p:cNvSpPr txBox="1"/>
          <p:nvPr/>
        </p:nvSpPr>
        <p:spPr>
          <a:xfrm>
            <a:off x="840509" y="3622964"/>
            <a:ext cx="303876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Enum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memver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82305-1F19-A95E-9D14-31077947F120}"/>
              </a:ext>
            </a:extLst>
          </p:cNvPr>
          <p:cNvSpPr txBox="1"/>
          <p:nvPr/>
        </p:nvSpPr>
        <p:spPr>
          <a:xfrm>
            <a:off x="4208794" y="3622964"/>
            <a:ext cx="765069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userGrade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백엔드에서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받아온 정보라고 가정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userGrade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관리자 권한이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userGrade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관리자 권한이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9623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Section.css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DB5DD-F13B-915D-59A7-7279A006B908}"/>
              </a:ext>
            </a:extLst>
          </p:cNvPr>
          <p:cNvSpPr txBox="1"/>
          <p:nvPr/>
        </p:nvSpPr>
        <p:spPr>
          <a:xfrm>
            <a:off x="647700" y="1328391"/>
            <a:ext cx="44577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19831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보라팍의 영국영어 32 - 짜잔~ 영어로 뭐라고 할까요 ㅋ 바로 Ta da~ : 네이버 블로그">
            <a:extLst>
              <a:ext uri="{FF2B5EF4-FFF2-40B4-BE49-F238E27FC236}">
                <a16:creationId xmlns:a16="http://schemas.microsoft.com/office/drawing/2014/main" id="{F6373714-09E7-9018-E6A4-BCD30654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2" y="1241325"/>
            <a:ext cx="21336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FC472D-6509-F809-BD59-ED6D6C5A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907" y="1424892"/>
            <a:ext cx="8971793" cy="2004108"/>
          </a:xfrm>
          <a:prstGeom prst="rect">
            <a:avLst/>
          </a:prstGeom>
        </p:spPr>
      </p:pic>
      <p:pic>
        <p:nvPicPr>
          <p:cNvPr id="9220" name="Picture 4" descr="Will Smith shocks Oscar audience by slapping Chris Rock on stage –  Minnesota Spokesman-Recorder">
            <a:extLst>
              <a:ext uri="{FF2B5EF4-FFF2-40B4-BE49-F238E27FC236}">
                <a16:creationId xmlns:a16="http://schemas.microsoft.com/office/drawing/2014/main" id="{09F3E37D-9370-78F4-2143-6916931E4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6" y="3429000"/>
            <a:ext cx="2943579" cy="310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SS 기본 문법">
            <a:extLst>
              <a:ext uri="{FF2B5EF4-FFF2-40B4-BE49-F238E27FC236}">
                <a16:creationId xmlns:a16="http://schemas.microsoft.com/office/drawing/2014/main" id="{DFC49B5B-0ADE-AD42-80CA-42070D1C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546" y="3622965"/>
            <a:ext cx="929886" cy="92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3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뭔가 이상하군요</a:t>
            </a:r>
            <a:r>
              <a:rPr lang="en-US" altLang="ko-KR" dirty="0"/>
              <a:t>, </a:t>
            </a:r>
            <a:r>
              <a:rPr lang="ko-KR" altLang="en-US" dirty="0"/>
              <a:t>검사 창을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B381E4-260C-DEC8-374E-0847AF6B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6147737" cy="460713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5D37AD-65C9-37D0-2413-EA90B585E9D4}"/>
              </a:ext>
            </a:extLst>
          </p:cNvPr>
          <p:cNvCxnSpPr>
            <a:cxnSpLocks/>
          </p:cNvCxnSpPr>
          <p:nvPr/>
        </p:nvCxnSpPr>
        <p:spPr>
          <a:xfrm>
            <a:off x="5181600" y="3823855"/>
            <a:ext cx="3429000" cy="26554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3C502B3-E357-E136-3882-5BDD84DDC108}"/>
              </a:ext>
            </a:extLst>
          </p:cNvPr>
          <p:cNvCxnSpPr>
            <a:cxnSpLocks/>
          </p:cNvCxnSpPr>
          <p:nvPr/>
        </p:nvCxnSpPr>
        <p:spPr>
          <a:xfrm flipV="1">
            <a:off x="5006109" y="4089400"/>
            <a:ext cx="3604491" cy="72274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A3DABD4-F355-3A42-B8FE-47B7107D25EA}"/>
              </a:ext>
            </a:extLst>
          </p:cNvPr>
          <p:cNvSpPr/>
          <p:nvPr/>
        </p:nvSpPr>
        <p:spPr>
          <a:xfrm>
            <a:off x="8610600" y="3447218"/>
            <a:ext cx="2085109" cy="128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쓰는군요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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381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뭔가 이상하군요</a:t>
            </a:r>
            <a:r>
              <a:rPr lang="en-US" altLang="ko-KR" dirty="0"/>
              <a:t>, </a:t>
            </a:r>
            <a:r>
              <a:rPr lang="ko-KR" altLang="en-US" dirty="0"/>
              <a:t>검사 창을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9C461-C882-AD14-9C29-7477B16B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매번 버튼 스타일링을 바꾸고 싶으면 다시 클래스 명을 하나 더 붙여 주던가</a:t>
            </a:r>
            <a:r>
              <a:rPr lang="en-US" altLang="ko-KR" dirty="0"/>
              <a:t>, </a:t>
            </a:r>
            <a:r>
              <a:rPr lang="ko-KR" altLang="en-US" dirty="0"/>
              <a:t>완전히 다른 스타일명을 써야만 하겠군요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10242" name="Picture 2" descr="만사귀찮음 귀찮음 귀찮 잉여">
            <a:extLst>
              <a:ext uri="{FF2B5EF4-FFF2-40B4-BE49-F238E27FC236}">
                <a16:creationId xmlns:a16="http://schemas.microsoft.com/office/drawing/2014/main" id="{3A01FC8D-2B24-DCAC-8AD1-F2964791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66" y="2863273"/>
            <a:ext cx="5540952" cy="391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33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 탄생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Module</a:t>
            </a:r>
          </a:p>
        </p:txBody>
      </p:sp>
    </p:spTree>
    <p:extLst>
      <p:ext uri="{BB962C8B-B14F-4D97-AF65-F5344CB8AC3E}">
        <p14:creationId xmlns:p14="http://schemas.microsoft.com/office/powerpoint/2010/main" val="1856879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을 사용해서 문제를 해결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9C461-C882-AD14-9C29-7477B16B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Section.css </a:t>
            </a:r>
            <a:r>
              <a:rPr lang="ko-KR" altLang="en-US" dirty="0"/>
              <a:t>파일명을 </a:t>
            </a:r>
            <a:r>
              <a:rPr lang="en-US" altLang="ko-KR" dirty="0"/>
              <a:t>Section.module.css </a:t>
            </a:r>
            <a:r>
              <a:rPr lang="ko-KR" altLang="en-US" dirty="0"/>
              <a:t>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Section </a:t>
            </a:r>
            <a:r>
              <a:rPr lang="ko-KR" altLang="en-US" dirty="0"/>
              <a:t>컴포넌트에서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를 파일 통째로 불러오지 말고</a:t>
            </a:r>
            <a:r>
              <a:rPr lang="en-US" altLang="ko-KR" dirty="0"/>
              <a:t>, </a:t>
            </a:r>
            <a:r>
              <a:rPr lang="ko-KR" altLang="en-US" dirty="0"/>
              <a:t>이름을 정해서 불러와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E9175D-5B18-72A3-E1C3-1E366DE6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26" y="3690255"/>
            <a:ext cx="3600804" cy="1242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ECB11-40D3-521E-8AD4-608CDCE32142}"/>
              </a:ext>
            </a:extLst>
          </p:cNvPr>
          <p:cNvSpPr txBox="1"/>
          <p:nvPr/>
        </p:nvSpPr>
        <p:spPr>
          <a:xfrm>
            <a:off x="4731272" y="369025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"../styles/Section.module.css"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675750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을 사용해서 문제를 해결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9C461-C882-AD14-9C29-7477B16B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그리고 이제 </a:t>
            </a:r>
            <a:r>
              <a:rPr lang="en-US" altLang="ko-KR" dirty="0"/>
              <a:t>Section </a:t>
            </a:r>
            <a:r>
              <a:rPr lang="ko-KR" altLang="en-US" dirty="0"/>
              <a:t>컴포넌트의 요소들</a:t>
            </a:r>
            <a:r>
              <a:rPr lang="en-US" altLang="ko-KR" dirty="0"/>
              <a:t> </a:t>
            </a:r>
            <a:r>
              <a:rPr lang="ko-KR" altLang="en-US" dirty="0"/>
              <a:t>클래스를 다르게 부여해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39A78-4694-AD93-168F-6B4D8BE3CD7F}"/>
              </a:ext>
            </a:extLst>
          </p:cNvPr>
          <p:cNvSpPr txBox="1"/>
          <p:nvPr/>
        </p:nvSpPr>
        <p:spPr>
          <a:xfrm>
            <a:off x="794327" y="2176191"/>
            <a:ext cx="10977464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Lorem, ipsum dolor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Ut,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pariatur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ducimus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alias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eveniet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officiis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quidem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atque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ullam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et id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laudantium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obcaecati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itaque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sequi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perferendis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labore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adipisci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minima.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EF481A-186C-360D-15C6-4EC5D11FBB64}"/>
              </a:ext>
            </a:extLst>
          </p:cNvPr>
          <p:cNvCxnSpPr>
            <a:cxnSpLocks/>
          </p:cNvCxnSpPr>
          <p:nvPr/>
        </p:nvCxnSpPr>
        <p:spPr>
          <a:xfrm>
            <a:off x="2251371" y="3345297"/>
            <a:ext cx="28202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04A4F8-7DEE-2B31-6DC4-3C9DAB6D018C}"/>
              </a:ext>
            </a:extLst>
          </p:cNvPr>
          <p:cNvCxnSpPr>
            <a:cxnSpLocks/>
          </p:cNvCxnSpPr>
          <p:nvPr/>
        </p:nvCxnSpPr>
        <p:spPr>
          <a:xfrm>
            <a:off x="2902533" y="5271079"/>
            <a:ext cx="28202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26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보라팍의 영국영어 32 - 짜잔~ 영어로 뭐라고 할까요 ㅋ 바로 Ta da~ : 네이버 블로그">
            <a:extLst>
              <a:ext uri="{FF2B5EF4-FFF2-40B4-BE49-F238E27FC236}">
                <a16:creationId xmlns:a16="http://schemas.microsoft.com/office/drawing/2014/main" id="{F6373714-09E7-9018-E6A4-BCD30654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2" y="1241325"/>
            <a:ext cx="21336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1BE0AA-2ADE-52A5-6137-904E2B4A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38" y="1463674"/>
            <a:ext cx="9074104" cy="1965326"/>
          </a:xfrm>
          <a:prstGeom prst="rect">
            <a:avLst/>
          </a:prstGeom>
        </p:spPr>
      </p:pic>
      <p:pic>
        <p:nvPicPr>
          <p:cNvPr id="11266" name="Picture 2" descr="Will Smith Laughing Clapping GIF - WillSmith LaughingClapping Excited -  Discover &amp; Share GIFs | Imagenes animadas, Will smith, Vídeos de vine">
            <a:extLst>
              <a:ext uri="{FF2B5EF4-FFF2-40B4-BE49-F238E27FC236}">
                <a16:creationId xmlns:a16="http://schemas.microsoft.com/office/drawing/2014/main" id="{349844CC-355C-F873-C52E-22EA75FD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90" y="3694545"/>
            <a:ext cx="3803361" cy="207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19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뭔가 좋군요</a:t>
            </a:r>
            <a:r>
              <a:rPr lang="en-US" altLang="ko-KR" dirty="0"/>
              <a:t>! </a:t>
            </a:r>
            <a:r>
              <a:rPr lang="ko-KR" altLang="en-US" dirty="0"/>
              <a:t>검사 창을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9C461-C882-AD14-9C29-7477B16B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1309" y="1328390"/>
            <a:ext cx="4530481" cy="5529609"/>
          </a:xfrm>
        </p:spPr>
        <p:txBody>
          <a:bodyPr/>
          <a:lstStyle/>
          <a:p>
            <a:r>
              <a:rPr lang="ko-KR" altLang="en-US" dirty="0"/>
              <a:t>아하</a:t>
            </a:r>
            <a:r>
              <a:rPr lang="en-US" altLang="ko-KR" dirty="0"/>
              <a:t>!? </a:t>
            </a:r>
            <a:r>
              <a:rPr lang="ko-KR" altLang="en-US" dirty="0"/>
              <a:t>클래스명이 달라졌군요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CSS Module </a:t>
            </a:r>
            <a:r>
              <a:rPr lang="ko-KR" altLang="en-US" dirty="0"/>
              <a:t>은 </a:t>
            </a:r>
            <a:r>
              <a:rPr lang="en-US" altLang="ko-KR" dirty="0"/>
              <a:t>styled-components </a:t>
            </a:r>
            <a:r>
              <a:rPr lang="ko-KR" altLang="en-US" dirty="0"/>
              <a:t>처럼 </a:t>
            </a:r>
            <a:r>
              <a:rPr lang="en-US" altLang="ko-KR" dirty="0"/>
              <a:t>class </a:t>
            </a:r>
            <a:r>
              <a:rPr lang="ko-KR" altLang="en-US" dirty="0"/>
              <a:t>명에 임의의 </a:t>
            </a:r>
            <a:r>
              <a:rPr lang="en-US" altLang="ko-KR" dirty="0"/>
              <a:t>#Hash </a:t>
            </a:r>
            <a:r>
              <a:rPr lang="ko-KR" altLang="en-US" dirty="0"/>
              <a:t>를 달아서 클래스 명이 겹쳐서 생기는 문제를 해결 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D9F9F1-6559-40B6-6062-76555B98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8" y="1439226"/>
            <a:ext cx="6299453" cy="34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33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Nesting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되나요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426275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Union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해당 값으로 들어올 수 있는 데이터를 미리 지정하는 타입입니다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여러가지의 타입 또는 값을 지정할 수 있습니다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8FE5D-DF10-121F-739A-75B31CC0A490}"/>
              </a:ext>
            </a:extLst>
          </p:cNvPr>
          <p:cNvSpPr txBox="1"/>
          <p:nvPr/>
        </p:nvSpPr>
        <p:spPr>
          <a:xfrm>
            <a:off x="840509" y="3002077"/>
            <a:ext cx="634538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Union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unionType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unionType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unionType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unionType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a-DK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34CD3-C5D1-58B6-FB0F-AC6F3C01EF70}"/>
              </a:ext>
            </a:extLst>
          </p:cNvPr>
          <p:cNvSpPr txBox="1"/>
          <p:nvPr/>
        </p:nvSpPr>
        <p:spPr>
          <a:xfrm>
            <a:off x="6243144" y="40639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지양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3FE0-0511-D7F4-7AED-6D860A90CDCB}"/>
              </a:ext>
            </a:extLst>
          </p:cNvPr>
          <p:cNvSpPr txBox="1"/>
          <p:nvPr/>
        </p:nvSpPr>
        <p:spPr>
          <a:xfrm>
            <a:off x="6169572" y="5167492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이건 그나마 쓰는데 보통 </a:t>
            </a:r>
            <a:r>
              <a:rPr kumimoji="1" lang="en-US" altLang="ko-KR" dirty="0" err="1">
                <a:solidFill>
                  <a:srgbClr val="FF0000"/>
                </a:solidFill>
              </a:rPr>
              <a:t>enum</a:t>
            </a:r>
            <a:r>
              <a:rPr kumimoji="1" lang="ko-KR" altLang="en-US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dirty="0">
                <a:solidFill>
                  <a:srgbClr val="FF0000"/>
                </a:solidFill>
              </a:rPr>
              <a:t> 씀</a:t>
            </a:r>
          </a:p>
        </p:txBody>
      </p:sp>
    </p:spTree>
    <p:extLst>
      <p:ext uri="{BB962C8B-B14F-4D97-AF65-F5344CB8AC3E}">
        <p14:creationId xmlns:p14="http://schemas.microsoft.com/office/powerpoint/2010/main" val="38497032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Nesting </a:t>
            </a:r>
            <a:r>
              <a:rPr lang="ko-KR" altLang="en-US" dirty="0"/>
              <a:t>같은 기능 지원 하나요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애석하게도 완벽하게 지원하지는 않습니다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우리에겐</a:t>
            </a:r>
            <a:r>
              <a:rPr lang="en-US" altLang="ko-KR" dirty="0"/>
              <a:t>!? SASS </a:t>
            </a:r>
            <a:r>
              <a:rPr lang="ko-KR" altLang="en-US" dirty="0"/>
              <a:t>가 있죠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node-sass(or sass) </a:t>
            </a:r>
            <a:r>
              <a:rPr lang="ko-KR" altLang="en-US" dirty="0"/>
              <a:t>를 설치하면 컴포넌트명</a:t>
            </a:r>
            <a:r>
              <a:rPr lang="en-US" altLang="ko-KR" dirty="0"/>
              <a:t>.</a:t>
            </a:r>
            <a:r>
              <a:rPr lang="en-US" altLang="ko-KR" dirty="0" err="1"/>
              <a:t>module.scss</a:t>
            </a:r>
            <a:r>
              <a:rPr lang="en-US" altLang="ko-KR" dirty="0"/>
              <a:t> </a:t>
            </a:r>
            <a:r>
              <a:rPr lang="ko-KR" altLang="en-US" dirty="0"/>
              <a:t>로 파일을 만들어서 </a:t>
            </a:r>
            <a:r>
              <a:rPr lang="en-US" altLang="ko-KR" dirty="0"/>
              <a:t>SASS </a:t>
            </a:r>
            <a:r>
              <a:rPr lang="ko-KR" altLang="en-US" dirty="0"/>
              <a:t>의 문법들을 그대로 사용 가능합니다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351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D3E261-9D1B-663F-5F3B-18398A77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944" y="371597"/>
            <a:ext cx="4393655" cy="644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53E2A-A237-D0D6-3BF9-F3F86B856934}"/>
              </a:ext>
            </a:extLst>
          </p:cNvPr>
          <p:cNvSpPr txBox="1"/>
          <p:nvPr/>
        </p:nvSpPr>
        <p:spPr>
          <a:xfrm>
            <a:off x="5867944" y="1408090"/>
            <a:ext cx="4393655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F5E68-DA5E-6597-999C-612209D9C854}"/>
              </a:ext>
            </a:extLst>
          </p:cNvPr>
          <p:cNvSpPr txBox="1"/>
          <p:nvPr/>
        </p:nvSpPr>
        <p:spPr>
          <a:xfrm>
            <a:off x="471055" y="371597"/>
            <a:ext cx="50615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4907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받아서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 하는 방법도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21008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Styled-components </a:t>
            </a:r>
            <a:r>
              <a:rPr lang="ko-KR" altLang="en-US" dirty="0"/>
              <a:t>와는 다르게 사용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Styled-component </a:t>
            </a:r>
            <a:r>
              <a:rPr lang="ko-KR" altLang="en-US" dirty="0"/>
              <a:t>처럼 </a:t>
            </a:r>
            <a:r>
              <a:rPr lang="en-US" altLang="ko-KR" dirty="0"/>
              <a:t>props </a:t>
            </a:r>
            <a:r>
              <a:rPr lang="ko-KR" altLang="en-US" dirty="0"/>
              <a:t>로 값을 받아서 바로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에 적용 시키는 것은 불가능 합니다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5CBCF-C4CE-B2E4-A4AB-F8FC5BFBDB9D}"/>
              </a:ext>
            </a:extLst>
          </p:cNvPr>
          <p:cNvSpPr txBox="1"/>
          <p:nvPr/>
        </p:nvSpPr>
        <p:spPr>
          <a:xfrm>
            <a:off x="868218" y="2939032"/>
            <a:ext cx="3713019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26E51-9549-C6FF-7C70-EB1AA0634108}"/>
              </a:ext>
            </a:extLst>
          </p:cNvPr>
          <p:cNvSpPr txBox="1"/>
          <p:nvPr/>
        </p:nvSpPr>
        <p:spPr>
          <a:xfrm>
            <a:off x="4787698" y="2939032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4099204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Styled-components </a:t>
            </a:r>
            <a:r>
              <a:rPr lang="ko-KR" altLang="en-US" dirty="0"/>
              <a:t>와는 다르게 사용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860628"/>
          </a:xfrm>
        </p:spPr>
        <p:txBody>
          <a:bodyPr/>
          <a:lstStyle/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미리 정의한 </a:t>
            </a:r>
            <a:r>
              <a:rPr lang="en-US" altLang="ko-KR" dirty="0"/>
              <a:t>class </a:t>
            </a:r>
            <a:r>
              <a:rPr lang="ko-KR" altLang="en-US" dirty="0"/>
              <a:t>이름을 받아서 사용하는 것은 가능합니다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D10FF-E78C-6119-0FAD-E1E67E23F0DD}"/>
              </a:ext>
            </a:extLst>
          </p:cNvPr>
          <p:cNvSpPr txBox="1"/>
          <p:nvPr/>
        </p:nvSpPr>
        <p:spPr>
          <a:xfrm>
            <a:off x="748145" y="2189019"/>
            <a:ext cx="387927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183B0-A8E7-8294-3EC6-6C9FC1878AFA}"/>
              </a:ext>
            </a:extLst>
          </p:cNvPr>
          <p:cNvSpPr txBox="1"/>
          <p:nvPr/>
        </p:nvSpPr>
        <p:spPr>
          <a:xfrm>
            <a:off x="4876800" y="2189019"/>
            <a:ext cx="363912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10127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D779B3-E49C-0271-5C64-5FD83B71DA59}"/>
              </a:ext>
            </a:extLst>
          </p:cNvPr>
          <p:cNvSpPr txBox="1"/>
          <p:nvPr/>
        </p:nvSpPr>
        <p:spPr>
          <a:xfrm>
            <a:off x="471055" y="365772"/>
            <a:ext cx="1050174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}: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Lorem, ipsum dolor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Ut,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pariatur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ducimus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alias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eveniet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officiis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quidem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atque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ullam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et id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laudantium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obcaecati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itaque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sequi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perferendis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labore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adipisci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minima.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70606-619D-93AB-6D8F-46F7F57E7A35}"/>
              </a:ext>
            </a:extLst>
          </p:cNvPr>
          <p:cNvSpPr txBox="1"/>
          <p:nvPr/>
        </p:nvSpPr>
        <p:spPr>
          <a:xfrm>
            <a:off x="471055" y="4758436"/>
            <a:ext cx="358370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72F2B3-C493-F0B8-4677-367BBED40CE8}"/>
              </a:ext>
            </a:extLst>
          </p:cNvPr>
          <p:cNvCxnSpPr>
            <a:cxnSpLocks/>
          </p:cNvCxnSpPr>
          <p:nvPr/>
        </p:nvCxnSpPr>
        <p:spPr>
          <a:xfrm>
            <a:off x="4615880" y="731407"/>
            <a:ext cx="3465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CBA0256-5ED5-9F04-9BBB-B1D6DA87F3B3}"/>
              </a:ext>
            </a:extLst>
          </p:cNvPr>
          <p:cNvCxnSpPr>
            <a:cxnSpLocks/>
          </p:cNvCxnSpPr>
          <p:nvPr/>
        </p:nvCxnSpPr>
        <p:spPr>
          <a:xfrm>
            <a:off x="3946244" y="3481534"/>
            <a:ext cx="1614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02D098C-3ECE-EF33-1A31-E71B9233A93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753267" y="3583709"/>
            <a:ext cx="618835" cy="46181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B58FFFC-3B93-8482-1507-D3805FB9C16C}"/>
              </a:ext>
            </a:extLst>
          </p:cNvPr>
          <p:cNvSpPr/>
          <p:nvPr/>
        </p:nvSpPr>
        <p:spPr>
          <a:xfrm>
            <a:off x="5372102" y="3583709"/>
            <a:ext cx="5600698" cy="923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객체의 키를 넣어 주는 방법으로 보이지만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이름을 넣어주는 것과 동일하게 작동 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71399F-493C-1D32-82BC-39E13F66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813" y="4758436"/>
            <a:ext cx="3801005" cy="17337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CEFE55-3903-397B-E80E-075E25391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38"/>
          <a:stretch/>
        </p:blipFill>
        <p:spPr>
          <a:xfrm>
            <a:off x="8172451" y="4758436"/>
            <a:ext cx="3801005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84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Module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460533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Module </a:t>
            </a:r>
            <a:r>
              <a:rPr lang="ko-KR" altLang="en-US" dirty="0"/>
              <a:t>의 특징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414154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기존의 </a:t>
            </a:r>
            <a:r>
              <a:rPr lang="en-US" altLang="ko-KR" dirty="0"/>
              <a:t>CSS </a:t>
            </a:r>
            <a:r>
              <a:rPr lang="ko-KR" altLang="en-US" dirty="0"/>
              <a:t>가 </a:t>
            </a:r>
            <a:r>
              <a:rPr lang="en-US" altLang="ko-KR" dirty="0"/>
              <a:t>class</a:t>
            </a:r>
            <a:r>
              <a:rPr lang="ko-KR" altLang="en-US" dirty="0"/>
              <a:t> 이름이 겹쳐서 생기는 문제를 해결 할 수 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클래스명 뒤에 고유한 </a:t>
            </a:r>
            <a:r>
              <a:rPr lang="en-US" altLang="ko-KR" dirty="0"/>
              <a:t>Hash </a:t>
            </a:r>
            <a:r>
              <a:rPr lang="ko-KR" altLang="en-US" dirty="0"/>
              <a:t>를 붙여서 이를 해결</a:t>
            </a:r>
            <a:endParaRPr lang="en-US" altLang="ko-KR" dirty="0"/>
          </a:p>
          <a:p>
            <a:pPr lvl="1"/>
            <a:r>
              <a:rPr lang="ko-KR" altLang="en-US" dirty="0"/>
              <a:t>고유한 </a:t>
            </a:r>
            <a:r>
              <a:rPr lang="en-US" altLang="ko-KR" dirty="0"/>
              <a:t>Hash </a:t>
            </a:r>
            <a:r>
              <a:rPr lang="ko-KR" altLang="en-US" dirty="0"/>
              <a:t>가 붙어서 해당 </a:t>
            </a:r>
            <a:r>
              <a:rPr lang="en-US" altLang="ko-KR" dirty="0"/>
              <a:t>class </a:t>
            </a:r>
            <a:r>
              <a:rPr lang="ko-KR" altLang="en-US" dirty="0"/>
              <a:t>명은 고유하기 때문에</a:t>
            </a:r>
            <a:r>
              <a:rPr lang="en-US" altLang="ko-KR" dirty="0"/>
              <a:t>, ID </a:t>
            </a:r>
            <a:r>
              <a:rPr lang="ko-KR" altLang="en-US" dirty="0"/>
              <a:t>를 사용할 필요가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Node-sass </a:t>
            </a:r>
            <a:r>
              <a:rPr lang="ko-KR" altLang="en-US" dirty="0"/>
              <a:t>를 설치하면 </a:t>
            </a:r>
            <a:r>
              <a:rPr lang="en-US" altLang="ko-KR" dirty="0"/>
              <a:t>Nesting </a:t>
            </a:r>
            <a:r>
              <a:rPr lang="ko-KR" altLang="en-US" dirty="0"/>
              <a:t>문법 사용이 가능하다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클래스명을 겹쳐서 사용할 경우에는 효율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Styled-components </a:t>
            </a:r>
            <a:r>
              <a:rPr lang="ko-KR" altLang="en-US" dirty="0">
                <a:sym typeface="Wingdings" panose="05000000000000000000" pitchFamily="2" charset="2"/>
              </a:rPr>
              <a:t>도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Props </a:t>
            </a:r>
            <a:r>
              <a:rPr lang="ko-KR" altLang="en-US" dirty="0">
                <a:sym typeface="Wingdings" panose="05000000000000000000" pitchFamily="2" charset="2"/>
              </a:rPr>
              <a:t>또는 변수를 통해 디자인 변경이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 정의된 </a:t>
            </a:r>
            <a:r>
              <a:rPr lang="en-US" altLang="ko-KR" dirty="0">
                <a:sym typeface="Wingdings" panose="05000000000000000000" pitchFamily="2" charset="2"/>
              </a:rPr>
              <a:t>class </a:t>
            </a:r>
            <a:r>
              <a:rPr lang="ko-KR" altLang="en-US" dirty="0">
                <a:sym typeface="Wingdings" panose="05000000000000000000" pitchFamily="2" charset="2"/>
              </a:rPr>
              <a:t>이름 정도만 변경이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Styled-components </a:t>
            </a:r>
            <a:r>
              <a:rPr lang="ko-KR" altLang="en-US" dirty="0">
                <a:sym typeface="Wingdings" panose="05000000000000000000" pitchFamily="2" charset="2"/>
              </a:rPr>
              <a:t>처럼 직접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 접근하여 변경은 어렵다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2565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36421B-F541-525B-D624-3052F52F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93" y="530303"/>
            <a:ext cx="5896213" cy="579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47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619F-6798-248A-A99A-FEF646FAF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65" y="685853"/>
            <a:ext cx="9269945" cy="54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Any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아무 데이터나 다 받을 수 있는 데이터 타입입니다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기존의 </a:t>
            </a:r>
            <a:r>
              <a:rPr lang="en-US" altLang="ko-KR" dirty="0"/>
              <a:t>JS</a:t>
            </a:r>
            <a:r>
              <a:rPr lang="ko-KR" altLang="en-US" dirty="0"/>
              <a:t>가 사용하던 타입이죠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사용을 최대한 피해야만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6EE6D-F6B9-3286-858E-4E1A0173C4E1}"/>
              </a:ext>
            </a:extLst>
          </p:cNvPr>
          <p:cNvSpPr txBox="1"/>
          <p:nvPr/>
        </p:nvSpPr>
        <p:spPr>
          <a:xfrm>
            <a:off x="752806" y="2947114"/>
            <a:ext cx="432719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anyType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anyType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anyType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2769274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B40AE2-345B-6D30-4E8C-C03B3CA4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0" y="388824"/>
            <a:ext cx="8469428" cy="608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661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ources - Tailwind CSS">
            <a:extLst>
              <a:ext uri="{FF2B5EF4-FFF2-40B4-BE49-F238E27FC236}">
                <a16:creationId xmlns:a16="http://schemas.microsoft.com/office/drawing/2014/main" id="{B7CB5446-9B99-36FE-D705-AFAEBAE2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07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147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Tailwind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32614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ources - Tailwind CSS">
            <a:extLst>
              <a:ext uri="{FF2B5EF4-FFF2-40B4-BE49-F238E27FC236}">
                <a16:creationId xmlns:a16="http://schemas.microsoft.com/office/drawing/2014/main" id="{F24238F0-1479-D915-4232-7A15E9E16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63" y="249382"/>
            <a:ext cx="9873673" cy="49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D0F2F-D6B9-2E4D-D37E-2A6E4E3F58FA}"/>
              </a:ext>
            </a:extLst>
          </p:cNvPr>
          <p:cNvSpPr txBox="1"/>
          <p:nvPr/>
        </p:nvSpPr>
        <p:spPr>
          <a:xfrm>
            <a:off x="3047999" y="57589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https://tailwindcss.com/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4168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21F647-CA3D-E6C0-0465-5F293AB3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395128"/>
            <a:ext cx="9955014" cy="406774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B3A94CF-E395-D23E-A164-82A4AA8AA87F}"/>
              </a:ext>
            </a:extLst>
          </p:cNvPr>
          <p:cNvSpPr/>
          <p:nvPr/>
        </p:nvSpPr>
        <p:spPr>
          <a:xfrm rot="13086179">
            <a:off x="4996871" y="4596617"/>
            <a:ext cx="748146" cy="711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066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047999"/>
            <a:ext cx="11260802" cy="3694545"/>
          </a:xfrm>
        </p:spPr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으로 설치 부터 합시다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다른 의존성 모듈도 같이 </a:t>
            </a:r>
            <a:r>
              <a:rPr lang="ko-KR" altLang="en-US" dirty="0" err="1"/>
              <a:t>설치하는게</a:t>
            </a:r>
            <a:r>
              <a:rPr lang="ko-KR" altLang="en-US" dirty="0"/>
              <a:t> 안전하므로 아래의 명령어로 설치 합시다</a:t>
            </a:r>
            <a:r>
              <a:rPr lang="en-US" altLang="ko-KR" dirty="0"/>
              <a:t>!</a:t>
            </a:r>
          </a:p>
          <a:p>
            <a:r>
              <a:rPr lang="en-US" altLang="ko-KR" b="0" i="0" dirty="0" err="1">
                <a:solidFill>
                  <a:schemeClr val="accent1"/>
                </a:solidFill>
                <a:effectLst/>
              </a:rPr>
              <a:t>npm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 install -D </a:t>
            </a:r>
            <a:r>
              <a:rPr lang="en-US" altLang="ko-KR" b="0" i="0" dirty="0" err="1">
                <a:solidFill>
                  <a:schemeClr val="accent1"/>
                </a:solidFill>
                <a:effectLst/>
              </a:rPr>
              <a:t>tailwindcss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chemeClr val="accent1"/>
                </a:solidFill>
                <a:effectLst/>
              </a:rPr>
              <a:t>postcss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chemeClr val="accent1"/>
                </a:solidFill>
                <a:effectLst/>
              </a:rPr>
              <a:t>autoprefixer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305AC-69D6-C417-DCA8-74821213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1049801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8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414153"/>
          </a:xfrm>
        </p:spPr>
        <p:txBody>
          <a:bodyPr>
            <a:normAutofit/>
          </a:bodyPr>
          <a:lstStyle/>
          <a:p>
            <a:r>
              <a:rPr lang="en-US" altLang="ko-KR" dirty="0"/>
              <a:t>CRA(Create-React-App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으로 만들어진 </a:t>
            </a:r>
            <a:r>
              <a:rPr lang="en-US" altLang="ko-KR" dirty="0"/>
              <a:t>React App </a:t>
            </a:r>
            <a:r>
              <a:rPr lang="ko-KR" altLang="en-US" dirty="0"/>
              <a:t>의 경우 </a:t>
            </a:r>
            <a:r>
              <a:rPr lang="en-US" altLang="ko-KR" dirty="0" err="1"/>
              <a:t>PostCSS</a:t>
            </a:r>
            <a:r>
              <a:rPr lang="ko-KR" altLang="en-US" dirty="0"/>
              <a:t> 속성을 덮어 쓸 수 없도록 하기 때문에 이를 피하기 위해 다른 모듈도 설치 합시다</a:t>
            </a:r>
            <a:r>
              <a:rPr lang="en-US" altLang="ko-KR" dirty="0"/>
              <a:t>!</a:t>
            </a:r>
          </a:p>
          <a:p>
            <a:r>
              <a:rPr lang="en-US" altLang="ko-KR" b="0" i="0" dirty="0" err="1">
                <a:solidFill>
                  <a:srgbClr val="0070C0"/>
                </a:solidFill>
                <a:effectLst/>
              </a:rPr>
              <a:t>npm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 install @craco/</a:t>
            </a:r>
            <a:r>
              <a:rPr lang="en-US" altLang="ko-KR" b="0" i="0" dirty="0" err="1">
                <a:solidFill>
                  <a:srgbClr val="0070C0"/>
                </a:solidFill>
                <a:effectLst/>
              </a:rPr>
              <a:t>craco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 -D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448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047999"/>
            <a:ext cx="11260802" cy="3694545"/>
          </a:xfrm>
        </p:spPr>
        <p:txBody>
          <a:bodyPr>
            <a:normAutofit/>
          </a:bodyPr>
          <a:lstStyle/>
          <a:p>
            <a:r>
              <a:rPr lang="en-US" altLang="ko-KR" dirty="0"/>
              <a:t>Tailwind </a:t>
            </a:r>
            <a:r>
              <a:rPr lang="ko-KR" altLang="en-US" dirty="0"/>
              <a:t>를 시작해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Npx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tailwindcss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명령어를 치면 </a:t>
            </a:r>
            <a:r>
              <a:rPr lang="en-US" altLang="ko-KR" dirty="0"/>
              <a:t>tailwind.config.js </a:t>
            </a:r>
            <a:r>
              <a:rPr lang="ko-KR" altLang="en-US" dirty="0"/>
              <a:t>파일이 생성 됩니다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305AC-69D6-C417-DCA8-74821213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10498015" cy="1571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E190A7-12E9-3DF4-EA50-64ADEA1A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7" y="5460667"/>
            <a:ext cx="3441651" cy="10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82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313712"/>
            <a:ext cx="11260802" cy="242883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Tailwind </a:t>
            </a:r>
            <a:r>
              <a:rPr lang="ko-KR" altLang="en-US" dirty="0"/>
              <a:t>를 세팅해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Content </a:t>
            </a:r>
            <a:r>
              <a:rPr lang="ko-KR" altLang="en-US" dirty="0"/>
              <a:t>는 </a:t>
            </a:r>
            <a:r>
              <a:rPr lang="en-US" altLang="ko-KR" dirty="0"/>
              <a:t>Tailwind </a:t>
            </a:r>
            <a:r>
              <a:rPr lang="ko-KR" altLang="en-US" dirty="0"/>
              <a:t>를 적용할 파일을 설정하는 부분인데요</a:t>
            </a:r>
            <a:r>
              <a:rPr lang="en-US" altLang="ko-KR" dirty="0"/>
              <a:t>. </a:t>
            </a:r>
            <a:r>
              <a:rPr lang="ko-KR" altLang="en-US" dirty="0"/>
              <a:t>지금은 </a:t>
            </a:r>
            <a:r>
              <a:rPr lang="en-US" altLang="ko-KR" dirty="0"/>
              <a:t>TS React </a:t>
            </a:r>
            <a:r>
              <a:rPr lang="ko-KR" altLang="en-US" dirty="0"/>
              <a:t>를 사용 중이므로 파일 확장자에 </a:t>
            </a:r>
            <a:r>
              <a:rPr lang="en-US" altLang="ko-KR" dirty="0" err="1"/>
              <a:t>ts</a:t>
            </a:r>
            <a:r>
              <a:rPr lang="en-US" altLang="ko-KR" dirty="0"/>
              <a:t>, </a:t>
            </a:r>
            <a:r>
              <a:rPr lang="en-US" altLang="ko-KR" dirty="0" err="1"/>
              <a:t>tsx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!</a:t>
            </a:r>
          </a:p>
          <a:p>
            <a:r>
              <a:rPr lang="en" altLang="ko-KR" b="0" i="0" dirty="0">
                <a:solidFill>
                  <a:srgbClr val="7DD3FC"/>
                </a:solidFill>
                <a:effectLst/>
                <a:latin typeface="Fira Code VF"/>
              </a:rPr>
              <a:t>"./</a:t>
            </a:r>
            <a:r>
              <a:rPr lang="en" altLang="ko-KR" b="0" i="0" dirty="0" err="1">
                <a:solidFill>
                  <a:srgbClr val="7DD3FC"/>
                </a:solidFill>
                <a:effectLst/>
                <a:latin typeface="Fira Code VF"/>
              </a:rPr>
              <a:t>src</a:t>
            </a:r>
            <a:r>
              <a:rPr lang="en" altLang="ko-KR" b="0" i="0" dirty="0">
                <a:solidFill>
                  <a:srgbClr val="7DD3FC"/>
                </a:solidFill>
                <a:effectLst/>
                <a:latin typeface="Fira Code VF"/>
              </a:rPr>
              <a:t>/**/*.{</a:t>
            </a:r>
            <a:r>
              <a:rPr lang="en" altLang="ko-KR" b="0" i="0" dirty="0" err="1">
                <a:solidFill>
                  <a:srgbClr val="7DD3FC"/>
                </a:solidFill>
                <a:effectLst/>
                <a:latin typeface="Fira Code VF"/>
              </a:rPr>
              <a:t>html,js,ts,tsx</a:t>
            </a:r>
            <a:r>
              <a:rPr lang="en" altLang="ko-KR" b="0" i="0" dirty="0">
                <a:solidFill>
                  <a:srgbClr val="7DD3FC"/>
                </a:solidFill>
                <a:effectLst/>
                <a:latin typeface="Fira Code VF"/>
              </a:rPr>
              <a:t>}"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1DCF68-47E5-AB6E-CAC8-B4FBBF43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51" y="1353997"/>
            <a:ext cx="10478962" cy="29341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104DE7-2E36-3198-5767-A3F1FE8C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391" y="1487330"/>
            <a:ext cx="5696745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3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7A84-299D-FE52-FC0E-08DC6D3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F234E6-B6F3-5F2C-67E3-FB5B6B9D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084945"/>
            <a:ext cx="11260802" cy="3657599"/>
          </a:xfrm>
        </p:spPr>
        <p:txBody>
          <a:bodyPr>
            <a:normAutofit/>
          </a:bodyPr>
          <a:lstStyle/>
          <a:p>
            <a:r>
              <a:rPr lang="en-US" altLang="ko-KR" dirty="0"/>
              <a:t>Tailwind </a:t>
            </a:r>
            <a:r>
              <a:rPr lang="ko-KR" altLang="en-US" dirty="0"/>
              <a:t>를 적용해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Tailwind </a:t>
            </a:r>
            <a:r>
              <a:rPr lang="ko-KR" altLang="en-US" dirty="0"/>
              <a:t>를 사용하는 </a:t>
            </a:r>
            <a:r>
              <a:rPr lang="en-US" altLang="ko-KR" dirty="0"/>
              <a:t>React App </a:t>
            </a:r>
            <a:r>
              <a:rPr lang="ko-KR" altLang="en-US" dirty="0"/>
              <a:t>의 최상위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파일에 해당 내용을 추가해주면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우리는 </a:t>
            </a:r>
            <a:r>
              <a:rPr lang="en-US" altLang="ko-KR" dirty="0" err="1">
                <a:sym typeface="Wingdings" panose="05000000000000000000" pitchFamily="2" charset="2"/>
              </a:rPr>
              <a:t>index.tsx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불러오는 </a:t>
            </a:r>
            <a:r>
              <a:rPr lang="en-US" altLang="ko-KR" dirty="0">
                <a:sym typeface="Wingdings" panose="05000000000000000000" pitchFamily="2" charset="2"/>
              </a:rPr>
              <a:t>index.css </a:t>
            </a:r>
            <a:r>
              <a:rPr lang="ko-KR" altLang="en-US" dirty="0">
                <a:sym typeface="Wingdings" panose="05000000000000000000" pitchFamily="2" charset="2"/>
              </a:rPr>
              <a:t>가 최상위 이므로 해당 파일의 내용을 위의 내용으로 교체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662281-8009-8D2F-1BB2-5F81FA50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0" y="1328391"/>
            <a:ext cx="1030748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03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16644</TotalTime>
  <Words>5120</Words>
  <Application>Microsoft Macintosh PowerPoint</Application>
  <PresentationFormat>와이드스크린</PresentationFormat>
  <Paragraphs>793</Paragraphs>
  <Slides>122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30" baseType="lpstr">
      <vt:lpstr>Consolas</vt:lpstr>
      <vt:lpstr>맑은 고딕</vt:lpstr>
      <vt:lpstr>Arial</vt:lpstr>
      <vt:lpstr>나눔스퀘어 Bold</vt:lpstr>
      <vt:lpstr>Fira Code VF</vt:lpstr>
      <vt:lpstr>나눔스퀘어 ExtraBold</vt:lpstr>
      <vt:lpstr>Calibri</vt:lpstr>
      <vt:lpstr>Office 테마</vt:lpstr>
      <vt:lpstr>PowerPoint 프레젠테이션</vt:lpstr>
      <vt:lpstr>PowerPoint 프레젠테이션</vt:lpstr>
      <vt:lpstr>PowerPoint 프레젠테이션</vt:lpstr>
      <vt:lpstr>Null, undefined</vt:lpstr>
      <vt:lpstr>Array</vt:lpstr>
      <vt:lpstr>Tuple</vt:lpstr>
      <vt:lpstr>Enum</vt:lpstr>
      <vt:lpstr>Union</vt:lpstr>
      <vt:lpstr>Any</vt:lpstr>
      <vt:lpstr>리턴 값이 있을 경우?  리턴되는 타입을 지정</vt:lpstr>
      <vt:lpstr>리턴 값이 없을 경우?  void</vt:lpstr>
      <vt:lpstr>그럼 Never 는?</vt:lpstr>
      <vt:lpstr>PowerPoint 프레젠테이션</vt:lpstr>
      <vt:lpstr>Type</vt:lpstr>
      <vt:lpstr>Interface</vt:lpstr>
      <vt:lpstr>PowerPoint 프레젠테이션</vt:lpstr>
      <vt:lpstr>함수도 인터페이스로 정의가 가능합니다!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useRef</vt:lpstr>
      <vt:lpstr>PowerPoint 프레젠테이션</vt:lpstr>
      <vt:lpstr>useRef 를 이용한 DOM 컨트롤</vt:lpstr>
      <vt:lpstr>useRef 를 이용한 DOM 컨트롤</vt:lpstr>
      <vt:lpstr>useRef 를 이용한 DOM 컨틀롤</vt:lpstr>
      <vt:lpstr>PowerPoint 프레젠테이션</vt:lpstr>
      <vt:lpstr>PowerPoint 프레젠테이션</vt:lpstr>
      <vt:lpstr>useRef 를 이용한 DOM 컨트롤</vt:lpstr>
      <vt:lpstr>PowerPoint 프레젠테이션</vt:lpstr>
      <vt:lpstr>이제 Narrowing 의 개념이 필요합니다!</vt:lpstr>
      <vt:lpstr>PowerPoint 프레젠테이션</vt:lpstr>
      <vt:lpstr>이벤트 객체도 이 참에 한번 보시쥬!</vt:lpstr>
      <vt:lpstr>이벤트 객체도 이 참에 한번 보시쥬!</vt:lpstr>
      <vt:lpstr>PowerPoint 프레젠테이션</vt:lpstr>
      <vt:lpstr>Div 요소의 색을 변경해 봅시다!</vt:lpstr>
      <vt:lpstr>Div 요소의 색을 변경해 봅시다!</vt:lpstr>
      <vt:lpstr>Div 요소의 색을 변경해 봅시다!</vt:lpstr>
      <vt:lpstr>Div 요소의 색을 변경해 봅시다!</vt:lpstr>
      <vt:lpstr>Div 요소의 색을 변경해 봅시다!</vt:lpstr>
      <vt:lpstr>PowerPoint 프레젠테이션</vt:lpstr>
      <vt:lpstr>PowerPoint 프레젠테이션</vt:lpstr>
      <vt:lpstr>PowerPoint 프레젠테이션</vt:lpstr>
      <vt:lpstr>useRef 를 변수처럼 쓸 때!</vt:lpstr>
      <vt:lpstr>PowerPoint 프레젠테이션</vt:lpstr>
      <vt:lpstr>PowerPoint 프레젠테이션</vt:lpstr>
      <vt:lpstr>Props 사용하기!</vt:lpstr>
      <vt:lpstr>Props 하나하나 선언하기!</vt:lpstr>
      <vt:lpstr>Interface 이용하기!</vt:lpstr>
      <vt:lpstr>ParentProps 컴포넌트</vt:lpstr>
      <vt:lpstr>자식 컴포넌트</vt:lpstr>
      <vt:lpstr>부모 컴포넌트</vt:lpstr>
      <vt:lpstr>실습, 간단한 Todolist 만들어 보기!</vt:lpstr>
      <vt:lpstr>실습, 간단한 Todolist 만들어 보기!</vt:lpstr>
      <vt:lpstr>실습, 간단한 Todolist 만들어 보기!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간단한 Header 와 Section 을 만들기</vt:lpstr>
      <vt:lpstr>PowerPoint 프레젠테이션</vt:lpstr>
      <vt:lpstr>Header.tsx</vt:lpstr>
      <vt:lpstr>Header.css</vt:lpstr>
      <vt:lpstr>PowerPoint 프레젠테이션</vt:lpstr>
      <vt:lpstr>PowerPoint 프레젠테이션</vt:lpstr>
      <vt:lpstr>Section.tsx</vt:lpstr>
      <vt:lpstr>Section.css</vt:lpstr>
      <vt:lpstr>PowerPoint 프레젠테이션</vt:lpstr>
      <vt:lpstr>뭔가 이상하군요, 검사 창을 봅시다!</vt:lpstr>
      <vt:lpstr>뭔가 이상하군요, 검사 창을 봅시다!</vt:lpstr>
      <vt:lpstr>PowerPoint 프레젠테이션</vt:lpstr>
      <vt:lpstr>CSS Module 을 사용해서 문제를 해결!</vt:lpstr>
      <vt:lpstr>CSS Module 을 사용해서 문제를 해결!</vt:lpstr>
      <vt:lpstr>PowerPoint 프레젠테이션</vt:lpstr>
      <vt:lpstr>뭔가 좋군요! 검사 창을 봅시다!</vt:lpstr>
      <vt:lpstr>PowerPoint 프레젠테이션</vt:lpstr>
      <vt:lpstr>Nesting 같은 기능 지원 하나요!?</vt:lpstr>
      <vt:lpstr>PowerPoint 프레젠테이션</vt:lpstr>
      <vt:lpstr>PowerPoint 프레젠테이션</vt:lpstr>
      <vt:lpstr>Styled-components 와는 다르게 사용</vt:lpstr>
      <vt:lpstr>Styled-components 와는 다르게 사용</vt:lpstr>
      <vt:lpstr>PowerPoint 프레젠테이션</vt:lpstr>
      <vt:lpstr>PowerPoint 프레젠테이션</vt:lpstr>
      <vt:lpstr>CSS Module 의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Tailwind 세팅하기!</vt:lpstr>
      <vt:lpstr>Tailwind 세팅하기!</vt:lpstr>
      <vt:lpstr>Tailwind 세팅하기!</vt:lpstr>
      <vt:lpstr>Tailwind 세팅하기!</vt:lpstr>
      <vt:lpstr>Tailwind 세팅하기!</vt:lpstr>
      <vt:lpstr>PowerPoint 프레젠테이션</vt:lpstr>
      <vt:lpstr>PowerPoint 프레젠테이션</vt:lpstr>
      <vt:lpstr>Tailwind 써보기!</vt:lpstr>
      <vt:lpstr>Tailwind 써보기!</vt:lpstr>
      <vt:lpstr>PowerPoint 프레젠테이션</vt:lpstr>
      <vt:lpstr>헤더 뼈대 만들기!</vt:lpstr>
      <vt:lpstr>Tailwind 로 구조 잡기!</vt:lpstr>
      <vt:lpstr>로고 삽입! 이번엔 SVG 로 넣어 봅시다!</vt:lpstr>
      <vt:lpstr>PowerPoint 프레젠테이션</vt:lpstr>
      <vt:lpstr>PowerPoint 프레젠테이션</vt:lpstr>
      <vt:lpstr>PowerPoint 프레젠테이션</vt:lpstr>
      <vt:lpstr>레이아웃? 반응형!?</vt:lpstr>
      <vt:lpstr>PowerPoint 프레젠테이션</vt:lpstr>
      <vt:lpstr>모바일 메뉴 파트 코드 추가</vt:lpstr>
      <vt:lpstr>모바일 토글 파트 코드 추가</vt:lpstr>
      <vt:lpstr>Break Point!</vt:lpstr>
      <vt:lpstr>Md를 기준으로 보일 부분과 안보일 부분 처리!</vt:lpstr>
      <vt:lpstr>PowerPoint 프레젠테이션</vt:lpstr>
      <vt:lpstr>햄버거 메뉴에 onClick 함수 걸기!</vt:lpstr>
      <vt:lpstr>함수 구현 및 useState 선언</vt:lpstr>
      <vt:lpstr>토글 파트 클래스명에 조건부 연산자 작업!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송수빈</cp:lastModifiedBy>
  <cp:revision>1706</cp:revision>
  <dcterms:created xsi:type="dcterms:W3CDTF">2022-05-29T13:34:07Z</dcterms:created>
  <dcterms:modified xsi:type="dcterms:W3CDTF">2023-04-30T09:46:37Z</dcterms:modified>
</cp:coreProperties>
</file>